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2" r:id="rId9"/>
    <p:sldId id="273" r:id="rId10"/>
    <p:sldId id="274" r:id="rId11"/>
    <p:sldId id="275" r:id="rId12"/>
    <p:sldId id="263" r:id="rId13"/>
    <p:sldId id="265" r:id="rId14"/>
    <p:sldId id="267" r:id="rId15"/>
    <p:sldId id="271" r:id="rId16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18"/>
      <p:bold r:id="rId19"/>
      <p:italic r:id="rId20"/>
      <p:boldItalic r:id="rId21"/>
    </p:embeddedFont>
    <p:embeddedFont>
      <p:font typeface="Jura" panose="020B0604020202020204" charset="0"/>
      <p:regular r:id="rId22"/>
      <p:bold r:id="rId23"/>
    </p:embeddedFont>
    <p:embeddedFont>
      <p:font typeface="MuseoModerno Black" panose="020B0604020202020204" charset="0"/>
      <p:bold r:id="rId24"/>
      <p:boldItalic r:id="rId25"/>
    </p:embeddedFont>
    <p:embeddedFont>
      <p:font typeface="Righteous" panose="020B0604020202020204" charset="0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57C21BB-32EC-4094-8370-D9271EBAABF3}">
  <a:tblStyle styleId="{257C21BB-32EC-4094-8370-D9271EBAAB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562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10386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e3c1e5b5f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e3c1e5b5fb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e3c1e5b5fb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e3c1e5b5fb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e38c20ff0f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e38c20ff0f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e38c20ff0f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e38c20ff0f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e38c20ff0f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e38c20ff0f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e3c1e5b5f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e3c1e5b5f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e3c1e5b5fb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e3c1e5b5fb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e3c1e5b5fb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e3c1e5b5fb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e38c20ff0f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e38c20ff0f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e3c1e5b5fb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e3c1e5b5fb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67500" y="849175"/>
            <a:ext cx="5218500" cy="258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67500" y="3823950"/>
            <a:ext cx="4807200" cy="40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233825" y="262867"/>
            <a:ext cx="6301119" cy="382141"/>
            <a:chOff x="-233825" y="262867"/>
            <a:chExt cx="6301119" cy="382141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-233825" y="454400"/>
              <a:ext cx="599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" name="Google Shape;13;p2"/>
            <p:cNvGrpSpPr/>
            <p:nvPr/>
          </p:nvGrpSpPr>
          <p:grpSpPr>
            <a:xfrm rot="2700771">
              <a:off x="5739001" y="321019"/>
              <a:ext cx="274531" cy="265837"/>
              <a:chOff x="6021400" y="1654100"/>
              <a:chExt cx="435350" cy="421375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6021400" y="1731075"/>
                <a:ext cx="355825" cy="344400"/>
              </a:xfrm>
              <a:custGeom>
                <a:avLst/>
                <a:gdLst/>
                <a:ahLst/>
                <a:cxnLst/>
                <a:rect l="l" t="t" r="r" b="b"/>
                <a:pathLst>
                  <a:path w="14233" h="13776" extrusionOk="0">
                    <a:moveTo>
                      <a:pt x="5024" y="0"/>
                    </a:moveTo>
                    <a:cubicBezTo>
                      <a:pt x="4837" y="135"/>
                      <a:pt x="4656" y="283"/>
                      <a:pt x="4489" y="458"/>
                    </a:cubicBezTo>
                    <a:lnTo>
                      <a:pt x="1829" y="3110"/>
                    </a:lnTo>
                    <a:cubicBezTo>
                      <a:pt x="0" y="4940"/>
                      <a:pt x="0" y="7915"/>
                      <a:pt x="1829" y="9750"/>
                    </a:cubicBezTo>
                    <a:lnTo>
                      <a:pt x="4489" y="12404"/>
                    </a:lnTo>
                    <a:cubicBezTo>
                      <a:pt x="5402" y="13318"/>
                      <a:pt x="6600" y="13775"/>
                      <a:pt x="7806" y="13775"/>
                    </a:cubicBezTo>
                    <a:cubicBezTo>
                      <a:pt x="9004" y="13775"/>
                      <a:pt x="10208" y="13318"/>
                      <a:pt x="11121" y="12404"/>
                    </a:cubicBezTo>
                    <a:lnTo>
                      <a:pt x="13782" y="9750"/>
                    </a:lnTo>
                    <a:cubicBezTo>
                      <a:pt x="13950" y="9577"/>
                      <a:pt x="14097" y="9396"/>
                      <a:pt x="14233" y="9209"/>
                    </a:cubicBezTo>
                    <a:lnTo>
                      <a:pt x="50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6196400" y="1654100"/>
                <a:ext cx="127050" cy="124475"/>
              </a:xfrm>
              <a:custGeom>
                <a:avLst/>
                <a:gdLst/>
                <a:ahLst/>
                <a:cxnLst/>
                <a:rect l="l" t="t" r="r" b="b"/>
                <a:pathLst>
                  <a:path w="5082" h="4979" extrusionOk="0">
                    <a:moveTo>
                      <a:pt x="3903" y="0"/>
                    </a:moveTo>
                    <a:cubicBezTo>
                      <a:pt x="3627" y="0"/>
                      <a:pt x="3349" y="110"/>
                      <a:pt x="3143" y="315"/>
                    </a:cubicBezTo>
                    <a:lnTo>
                      <a:pt x="1" y="3459"/>
                    </a:lnTo>
                    <a:lnTo>
                      <a:pt x="1520" y="4979"/>
                    </a:lnTo>
                    <a:lnTo>
                      <a:pt x="4662" y="1836"/>
                    </a:lnTo>
                    <a:cubicBezTo>
                      <a:pt x="5081" y="1417"/>
                      <a:pt x="5081" y="734"/>
                      <a:pt x="4662" y="315"/>
                    </a:cubicBezTo>
                    <a:cubicBezTo>
                      <a:pt x="4451" y="110"/>
                      <a:pt x="4174" y="0"/>
                      <a:pt x="3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329725" y="1787550"/>
                <a:ext cx="127025" cy="124350"/>
              </a:xfrm>
              <a:custGeom>
                <a:avLst/>
                <a:gdLst/>
                <a:ahLst/>
                <a:cxnLst/>
                <a:rect l="l" t="t" r="r" b="b"/>
                <a:pathLst>
                  <a:path w="5081" h="4974" extrusionOk="0">
                    <a:moveTo>
                      <a:pt x="3903" y="1"/>
                    </a:moveTo>
                    <a:cubicBezTo>
                      <a:pt x="3626" y="1"/>
                      <a:pt x="3356" y="104"/>
                      <a:pt x="3143" y="316"/>
                    </a:cubicBezTo>
                    <a:lnTo>
                      <a:pt x="0" y="3454"/>
                    </a:lnTo>
                    <a:lnTo>
                      <a:pt x="1520" y="4973"/>
                    </a:lnTo>
                    <a:lnTo>
                      <a:pt x="4662" y="1831"/>
                    </a:lnTo>
                    <a:cubicBezTo>
                      <a:pt x="5081" y="1412"/>
                      <a:pt x="5081" y="735"/>
                      <a:pt x="4662" y="316"/>
                    </a:cubicBezTo>
                    <a:cubicBezTo>
                      <a:pt x="4450" y="104"/>
                      <a:pt x="4180" y="1"/>
                      <a:pt x="39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" name="Google Shape;17;p2"/>
          <p:cNvGrpSpPr/>
          <p:nvPr/>
        </p:nvGrpSpPr>
        <p:grpSpPr>
          <a:xfrm rot="-5400000" flipH="1">
            <a:off x="-3506483" y="2005869"/>
            <a:ext cx="7610763" cy="832396"/>
            <a:chOff x="-71925" y="-884100"/>
            <a:chExt cx="9144255" cy="1188797"/>
          </a:xfrm>
        </p:grpSpPr>
        <p:sp>
          <p:nvSpPr>
            <p:cNvPr id="18" name="Google Shape;18;p2"/>
            <p:cNvSpPr/>
            <p:nvPr/>
          </p:nvSpPr>
          <p:spPr>
            <a:xfrm>
              <a:off x="-71925" y="-884100"/>
              <a:ext cx="3175016" cy="741739"/>
            </a:xfrm>
            <a:custGeom>
              <a:avLst/>
              <a:gdLst/>
              <a:ahLst/>
              <a:cxnLst/>
              <a:rect l="l" t="t" r="r" b="b"/>
              <a:pathLst>
                <a:path w="99196" h="44764" extrusionOk="0">
                  <a:moveTo>
                    <a:pt x="96826" y="0"/>
                  </a:moveTo>
                  <a:cubicBezTo>
                    <a:pt x="87993" y="14934"/>
                    <a:pt x="80556" y="32035"/>
                    <a:pt x="64567" y="38354"/>
                  </a:cubicBezTo>
                  <a:cubicBezTo>
                    <a:pt x="60625" y="39913"/>
                    <a:pt x="56746" y="40615"/>
                    <a:pt x="52946" y="40615"/>
                  </a:cubicBezTo>
                  <a:cubicBezTo>
                    <a:pt x="32157" y="40615"/>
                    <a:pt x="13718" y="19608"/>
                    <a:pt x="0" y="2967"/>
                  </a:cubicBezTo>
                  <a:lnTo>
                    <a:pt x="0" y="7107"/>
                  </a:lnTo>
                  <a:cubicBezTo>
                    <a:pt x="13714" y="23750"/>
                    <a:pt x="32154" y="44764"/>
                    <a:pt x="52946" y="44764"/>
                  </a:cubicBezTo>
                  <a:cubicBezTo>
                    <a:pt x="56744" y="44764"/>
                    <a:pt x="60620" y="44063"/>
                    <a:pt x="64560" y="42506"/>
                  </a:cubicBezTo>
                  <a:cubicBezTo>
                    <a:pt x="82058" y="35592"/>
                    <a:pt x="89185" y="15722"/>
                    <a:pt x="991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20108" y="-884100"/>
              <a:ext cx="2963286" cy="591317"/>
            </a:xfrm>
            <a:custGeom>
              <a:avLst/>
              <a:gdLst/>
              <a:ahLst/>
              <a:cxnLst/>
              <a:rect l="l" t="t" r="r" b="b"/>
              <a:pathLst>
                <a:path w="92581" h="35686" extrusionOk="0">
                  <a:moveTo>
                    <a:pt x="0" y="0"/>
                  </a:moveTo>
                  <a:cubicBezTo>
                    <a:pt x="13539" y="16291"/>
                    <a:pt x="31336" y="35685"/>
                    <a:pt x="51325" y="35685"/>
                  </a:cubicBezTo>
                  <a:cubicBezTo>
                    <a:pt x="55137" y="35685"/>
                    <a:pt x="59029" y="34980"/>
                    <a:pt x="62986" y="33413"/>
                  </a:cubicBezTo>
                  <a:cubicBezTo>
                    <a:pt x="77218" y="27771"/>
                    <a:pt x="84802" y="13613"/>
                    <a:pt x="92580" y="0"/>
                  </a:cubicBezTo>
                  <a:lnTo>
                    <a:pt x="90408" y="0"/>
                  </a:lnTo>
                  <a:cubicBezTo>
                    <a:pt x="83313" y="12253"/>
                    <a:pt x="75803" y="24165"/>
                    <a:pt x="63023" y="29236"/>
                  </a:cubicBezTo>
                  <a:cubicBezTo>
                    <a:pt x="59050" y="30812"/>
                    <a:pt x="55143" y="31522"/>
                    <a:pt x="51318" y="31522"/>
                  </a:cubicBezTo>
                  <a:cubicBezTo>
                    <a:pt x="33004" y="31522"/>
                    <a:pt x="16543" y="15259"/>
                    <a:pt x="34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71925" y="-884100"/>
              <a:ext cx="3386650" cy="891400"/>
            </a:xfrm>
            <a:custGeom>
              <a:avLst/>
              <a:gdLst/>
              <a:ahLst/>
              <a:cxnLst/>
              <a:rect l="l" t="t" r="r" b="b"/>
              <a:pathLst>
                <a:path w="105808" h="53796" extrusionOk="0">
                  <a:moveTo>
                    <a:pt x="102436" y="0"/>
                  </a:moveTo>
                  <a:cubicBezTo>
                    <a:pt x="90488" y="16145"/>
                    <a:pt x="83963" y="39750"/>
                    <a:pt x="64567" y="47422"/>
                  </a:cubicBezTo>
                  <a:cubicBezTo>
                    <a:pt x="60625" y="48981"/>
                    <a:pt x="56747" y="49682"/>
                    <a:pt x="52947" y="49682"/>
                  </a:cubicBezTo>
                  <a:cubicBezTo>
                    <a:pt x="32156" y="49682"/>
                    <a:pt x="13712" y="28671"/>
                    <a:pt x="0" y="12029"/>
                  </a:cubicBezTo>
                  <a:lnTo>
                    <a:pt x="0" y="16175"/>
                  </a:lnTo>
                  <a:cubicBezTo>
                    <a:pt x="13707" y="32812"/>
                    <a:pt x="32119" y="53795"/>
                    <a:pt x="52888" y="53795"/>
                  </a:cubicBezTo>
                  <a:cubicBezTo>
                    <a:pt x="56714" y="53795"/>
                    <a:pt x="60620" y="53083"/>
                    <a:pt x="64591" y="51501"/>
                  </a:cubicBezTo>
                  <a:cubicBezTo>
                    <a:pt x="85653" y="43115"/>
                    <a:pt x="91549" y="15871"/>
                    <a:pt x="105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229039" y="-884100"/>
              <a:ext cx="3843012" cy="684043"/>
            </a:xfrm>
            <a:custGeom>
              <a:avLst/>
              <a:gdLst/>
              <a:ahLst/>
              <a:cxnLst/>
              <a:rect l="l" t="t" r="r" b="b"/>
              <a:pathLst>
                <a:path w="120066" h="41282" extrusionOk="0">
                  <a:moveTo>
                    <a:pt x="0" y="0"/>
                  </a:moveTo>
                  <a:cubicBezTo>
                    <a:pt x="19721" y="13196"/>
                    <a:pt x="36784" y="33544"/>
                    <a:pt x="59558" y="39608"/>
                  </a:cubicBezTo>
                  <a:cubicBezTo>
                    <a:pt x="63838" y="40749"/>
                    <a:pt x="67923" y="41282"/>
                    <a:pt x="71837" y="41282"/>
                  </a:cubicBezTo>
                  <a:cubicBezTo>
                    <a:pt x="89348" y="41282"/>
                    <a:pt x="103431" y="30623"/>
                    <a:pt x="116149" y="16058"/>
                  </a:cubicBezTo>
                  <a:cubicBezTo>
                    <a:pt x="117476" y="14531"/>
                    <a:pt x="118780" y="13017"/>
                    <a:pt x="120065" y="11508"/>
                  </a:cubicBezTo>
                  <a:lnTo>
                    <a:pt x="120065" y="7362"/>
                  </a:lnTo>
                  <a:cubicBezTo>
                    <a:pt x="118780" y="8876"/>
                    <a:pt x="117484" y="10397"/>
                    <a:pt x="116155" y="11924"/>
                  </a:cubicBezTo>
                  <a:cubicBezTo>
                    <a:pt x="103450" y="26559"/>
                    <a:pt x="89345" y="37178"/>
                    <a:pt x="71798" y="37178"/>
                  </a:cubicBezTo>
                  <a:cubicBezTo>
                    <a:pt x="67888" y="37178"/>
                    <a:pt x="63808" y="36651"/>
                    <a:pt x="59534" y="35524"/>
                  </a:cubicBezTo>
                  <a:cubicBezTo>
                    <a:pt x="38968" y="30104"/>
                    <a:pt x="23197" y="13023"/>
                    <a:pt x="5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29826" y="-884100"/>
              <a:ext cx="2557367" cy="440530"/>
            </a:xfrm>
            <a:custGeom>
              <a:avLst/>
              <a:gdLst/>
              <a:ahLst/>
              <a:cxnLst/>
              <a:rect l="l" t="t" r="r" b="b"/>
              <a:pathLst>
                <a:path w="79899" h="26586" extrusionOk="0">
                  <a:moveTo>
                    <a:pt x="0" y="0"/>
                  </a:moveTo>
                  <a:cubicBezTo>
                    <a:pt x="12284" y="13640"/>
                    <a:pt x="27148" y="26585"/>
                    <a:pt x="43505" y="26585"/>
                  </a:cubicBezTo>
                  <a:cubicBezTo>
                    <a:pt x="47349" y="26585"/>
                    <a:pt x="51275" y="25871"/>
                    <a:pt x="55269" y="24282"/>
                  </a:cubicBezTo>
                  <a:cubicBezTo>
                    <a:pt x="66312" y="19888"/>
                    <a:pt x="73506" y="10416"/>
                    <a:pt x="79898" y="0"/>
                  </a:cubicBezTo>
                  <a:lnTo>
                    <a:pt x="77403" y="0"/>
                  </a:lnTo>
                  <a:cubicBezTo>
                    <a:pt x="71581" y="8715"/>
                    <a:pt x="64860" y="16300"/>
                    <a:pt x="55318" y="20099"/>
                  </a:cubicBezTo>
                  <a:cubicBezTo>
                    <a:pt x="51302" y="21702"/>
                    <a:pt x="47357" y="22423"/>
                    <a:pt x="43495" y="22423"/>
                  </a:cubicBezTo>
                  <a:cubicBezTo>
                    <a:pt x="28811" y="22423"/>
                    <a:pt x="15339" y="12001"/>
                    <a:pt x="3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71925" y="-884100"/>
              <a:ext cx="9144255" cy="1039121"/>
            </a:xfrm>
            <a:custGeom>
              <a:avLst/>
              <a:gdLst/>
              <a:ahLst/>
              <a:cxnLst/>
              <a:rect l="l" t="t" r="r" b="b"/>
              <a:pathLst>
                <a:path w="285691" h="62711" extrusionOk="0">
                  <a:moveTo>
                    <a:pt x="112709" y="0"/>
                  </a:moveTo>
                  <a:cubicBezTo>
                    <a:pt x="93219" y="13413"/>
                    <a:pt x="88240" y="46765"/>
                    <a:pt x="64591" y="56268"/>
                  </a:cubicBezTo>
                  <a:cubicBezTo>
                    <a:pt x="60565" y="57886"/>
                    <a:pt x="56610" y="58613"/>
                    <a:pt x="52740" y="58613"/>
                  </a:cubicBezTo>
                  <a:cubicBezTo>
                    <a:pt x="32008" y="58613"/>
                    <a:pt x="13710" y="37742"/>
                    <a:pt x="0" y="21099"/>
                  </a:cubicBezTo>
                  <a:lnTo>
                    <a:pt x="0" y="25245"/>
                  </a:lnTo>
                  <a:cubicBezTo>
                    <a:pt x="13779" y="41962"/>
                    <a:pt x="31983" y="62711"/>
                    <a:pt x="52783" y="62711"/>
                  </a:cubicBezTo>
                  <a:cubicBezTo>
                    <a:pt x="56634" y="62711"/>
                    <a:pt x="60574" y="61999"/>
                    <a:pt x="64591" y="60420"/>
                  </a:cubicBezTo>
                  <a:cubicBezTo>
                    <a:pt x="93927" y="48882"/>
                    <a:pt x="95267" y="1223"/>
                    <a:pt x="131046" y="708"/>
                  </a:cubicBezTo>
                  <a:cubicBezTo>
                    <a:pt x="131287" y="704"/>
                    <a:pt x="131528" y="702"/>
                    <a:pt x="131768" y="702"/>
                  </a:cubicBezTo>
                  <a:cubicBezTo>
                    <a:pt x="168136" y="702"/>
                    <a:pt x="191428" y="39679"/>
                    <a:pt x="225177" y="48527"/>
                  </a:cubicBezTo>
                  <a:cubicBezTo>
                    <a:pt x="229412" y="49637"/>
                    <a:pt x="233468" y="50153"/>
                    <a:pt x="237367" y="50153"/>
                  </a:cubicBezTo>
                  <a:cubicBezTo>
                    <a:pt x="254891" y="50153"/>
                    <a:pt x="269258" y="39735"/>
                    <a:pt x="282611" y="25970"/>
                  </a:cubicBezTo>
                  <a:cubicBezTo>
                    <a:pt x="283648" y="24897"/>
                    <a:pt x="284673" y="23829"/>
                    <a:pt x="285690" y="22767"/>
                  </a:cubicBezTo>
                  <a:lnTo>
                    <a:pt x="285690" y="17181"/>
                  </a:lnTo>
                  <a:cubicBezTo>
                    <a:pt x="284487" y="18529"/>
                    <a:pt x="283264" y="19876"/>
                    <a:pt x="282029" y="21234"/>
                  </a:cubicBezTo>
                  <a:cubicBezTo>
                    <a:pt x="269068" y="35407"/>
                    <a:pt x="254906" y="46062"/>
                    <a:pt x="237442" y="46062"/>
                  </a:cubicBezTo>
                  <a:cubicBezTo>
                    <a:pt x="233527" y="46062"/>
                    <a:pt x="229447" y="45527"/>
                    <a:pt x="225177" y="44375"/>
                  </a:cubicBezTo>
                  <a:cubicBezTo>
                    <a:pt x="198970" y="37311"/>
                    <a:pt x="179617" y="11539"/>
                    <a:pt x="155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630552" y="-884100"/>
              <a:ext cx="3441478" cy="534747"/>
            </a:xfrm>
            <a:custGeom>
              <a:avLst/>
              <a:gdLst/>
              <a:ahLst/>
              <a:cxnLst/>
              <a:rect l="l" t="t" r="r" b="b"/>
              <a:pathLst>
                <a:path w="107521" h="32272" extrusionOk="0">
                  <a:moveTo>
                    <a:pt x="0" y="0"/>
                  </a:moveTo>
                  <a:cubicBezTo>
                    <a:pt x="14780" y="12129"/>
                    <a:pt x="29000" y="25858"/>
                    <a:pt x="46975" y="30614"/>
                  </a:cubicBezTo>
                  <a:cubicBezTo>
                    <a:pt x="51247" y="31743"/>
                    <a:pt x="55326" y="32271"/>
                    <a:pt x="59235" y="32271"/>
                  </a:cubicBezTo>
                  <a:cubicBezTo>
                    <a:pt x="76787" y="32271"/>
                    <a:pt x="90909" y="21627"/>
                    <a:pt x="103610" y="7002"/>
                  </a:cubicBezTo>
                  <a:cubicBezTo>
                    <a:pt x="104939" y="5475"/>
                    <a:pt x="106235" y="3954"/>
                    <a:pt x="107520" y="2446"/>
                  </a:cubicBezTo>
                  <a:lnTo>
                    <a:pt x="107520" y="0"/>
                  </a:lnTo>
                  <a:lnTo>
                    <a:pt x="106068" y="0"/>
                  </a:lnTo>
                  <a:cubicBezTo>
                    <a:pt x="105255" y="950"/>
                    <a:pt x="104441" y="1899"/>
                    <a:pt x="103610" y="2856"/>
                  </a:cubicBezTo>
                  <a:cubicBezTo>
                    <a:pt x="90929" y="17458"/>
                    <a:pt x="76798" y="28134"/>
                    <a:pt x="59264" y="28134"/>
                  </a:cubicBezTo>
                  <a:cubicBezTo>
                    <a:pt x="55349" y="28134"/>
                    <a:pt x="51265" y="27601"/>
                    <a:pt x="46989" y="26462"/>
                  </a:cubicBezTo>
                  <a:cubicBezTo>
                    <a:pt x="31147" y="22240"/>
                    <a:pt x="18312" y="10975"/>
                    <a:pt x="54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395812" y="-884100"/>
              <a:ext cx="2200164" cy="234548"/>
            </a:xfrm>
            <a:custGeom>
              <a:avLst/>
              <a:gdLst/>
              <a:ahLst/>
              <a:cxnLst/>
              <a:rect l="l" t="t" r="r" b="b"/>
              <a:pathLst>
                <a:path w="68739" h="14155" extrusionOk="0">
                  <a:moveTo>
                    <a:pt x="0" y="0"/>
                  </a:moveTo>
                  <a:cubicBezTo>
                    <a:pt x="7125" y="5463"/>
                    <a:pt x="14686" y="10000"/>
                    <a:pt x="23202" y="12384"/>
                  </a:cubicBezTo>
                  <a:cubicBezTo>
                    <a:pt x="27518" y="13593"/>
                    <a:pt x="31646" y="14155"/>
                    <a:pt x="35605" y="14155"/>
                  </a:cubicBezTo>
                  <a:cubicBezTo>
                    <a:pt x="48131" y="14155"/>
                    <a:pt x="58970" y="8533"/>
                    <a:pt x="68739" y="0"/>
                  </a:cubicBezTo>
                  <a:lnTo>
                    <a:pt x="63580" y="0"/>
                  </a:lnTo>
                  <a:cubicBezTo>
                    <a:pt x="55205" y="6153"/>
                    <a:pt x="46017" y="10012"/>
                    <a:pt x="35699" y="10012"/>
                  </a:cubicBezTo>
                  <a:cubicBezTo>
                    <a:pt x="31726" y="10012"/>
                    <a:pt x="27585" y="9440"/>
                    <a:pt x="23258" y="8205"/>
                  </a:cubicBezTo>
                  <a:cubicBezTo>
                    <a:pt x="17107" y="6455"/>
                    <a:pt x="11483" y="3563"/>
                    <a:pt x="6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11125" y="-884100"/>
              <a:ext cx="2087945" cy="289743"/>
            </a:xfrm>
            <a:custGeom>
              <a:avLst/>
              <a:gdLst/>
              <a:ahLst/>
              <a:cxnLst/>
              <a:rect l="l" t="t" r="r" b="b"/>
              <a:pathLst>
                <a:path w="65233" h="17486" extrusionOk="0">
                  <a:moveTo>
                    <a:pt x="1" y="0"/>
                  </a:moveTo>
                  <a:cubicBezTo>
                    <a:pt x="10344" y="9788"/>
                    <a:pt x="22072" y="17486"/>
                    <a:pt x="34705" y="17486"/>
                  </a:cubicBezTo>
                  <a:cubicBezTo>
                    <a:pt x="38585" y="17486"/>
                    <a:pt x="42549" y="16760"/>
                    <a:pt x="46586" y="15146"/>
                  </a:cubicBezTo>
                  <a:cubicBezTo>
                    <a:pt x="54258" y="12073"/>
                    <a:pt x="60148" y="6574"/>
                    <a:pt x="65233" y="0"/>
                  </a:cubicBezTo>
                  <a:lnTo>
                    <a:pt x="61893" y="0"/>
                  </a:lnTo>
                  <a:cubicBezTo>
                    <a:pt x="57578" y="4718"/>
                    <a:pt x="52644" y="8591"/>
                    <a:pt x="46629" y="10969"/>
                  </a:cubicBezTo>
                  <a:cubicBezTo>
                    <a:pt x="42577" y="12574"/>
                    <a:pt x="38602" y="13297"/>
                    <a:pt x="34717" y="13297"/>
                  </a:cubicBezTo>
                  <a:cubicBezTo>
                    <a:pt x="23914" y="13297"/>
                    <a:pt x="13802" y="7711"/>
                    <a:pt x="46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008029" y="-884100"/>
              <a:ext cx="2880227" cy="384673"/>
            </a:xfrm>
            <a:custGeom>
              <a:avLst/>
              <a:gdLst/>
              <a:ahLst/>
              <a:cxnLst/>
              <a:rect l="l" t="t" r="r" b="b"/>
              <a:pathLst>
                <a:path w="89986" h="23215" extrusionOk="0">
                  <a:moveTo>
                    <a:pt x="0" y="0"/>
                  </a:moveTo>
                  <a:cubicBezTo>
                    <a:pt x="10801" y="9267"/>
                    <a:pt x="21917" y="17920"/>
                    <a:pt x="35225" y="21514"/>
                  </a:cubicBezTo>
                  <a:cubicBezTo>
                    <a:pt x="39512" y="22674"/>
                    <a:pt x="43610" y="23215"/>
                    <a:pt x="47538" y="23215"/>
                  </a:cubicBezTo>
                  <a:cubicBezTo>
                    <a:pt x="64196" y="23215"/>
                    <a:pt x="77810" y="13491"/>
                    <a:pt x="89985" y="0"/>
                  </a:cubicBezTo>
                  <a:lnTo>
                    <a:pt x="86075" y="0"/>
                  </a:lnTo>
                  <a:cubicBezTo>
                    <a:pt x="74929" y="11268"/>
                    <a:pt x="62474" y="19074"/>
                    <a:pt x="47617" y="19074"/>
                  </a:cubicBezTo>
                  <a:cubicBezTo>
                    <a:pt x="43675" y="19074"/>
                    <a:pt x="39563" y="18524"/>
                    <a:pt x="35262" y="17343"/>
                  </a:cubicBezTo>
                  <a:cubicBezTo>
                    <a:pt x="24114" y="14283"/>
                    <a:pt x="14543" y="7609"/>
                    <a:pt x="54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65974" y="-884100"/>
              <a:ext cx="1461847" cy="138608"/>
            </a:xfrm>
            <a:custGeom>
              <a:avLst/>
              <a:gdLst/>
              <a:ahLst/>
              <a:cxnLst/>
              <a:rect l="l" t="t" r="r" b="b"/>
              <a:pathLst>
                <a:path w="45672" h="8365" extrusionOk="0">
                  <a:moveTo>
                    <a:pt x="0" y="0"/>
                  </a:moveTo>
                  <a:cubicBezTo>
                    <a:pt x="7388" y="5050"/>
                    <a:pt x="15304" y="8365"/>
                    <a:pt x="23633" y="8365"/>
                  </a:cubicBezTo>
                  <a:cubicBezTo>
                    <a:pt x="27529" y="8365"/>
                    <a:pt x="31515" y="7640"/>
                    <a:pt x="35579" y="6027"/>
                  </a:cubicBezTo>
                  <a:cubicBezTo>
                    <a:pt x="39315" y="4544"/>
                    <a:pt x="42643" y="2477"/>
                    <a:pt x="45672" y="0"/>
                  </a:cubicBezTo>
                  <a:lnTo>
                    <a:pt x="39552" y="0"/>
                  </a:lnTo>
                  <a:cubicBezTo>
                    <a:pt x="38286" y="696"/>
                    <a:pt x="36969" y="1323"/>
                    <a:pt x="35591" y="1868"/>
                  </a:cubicBezTo>
                  <a:cubicBezTo>
                    <a:pt x="31522" y="3487"/>
                    <a:pt x="27532" y="4215"/>
                    <a:pt x="23631" y="4215"/>
                  </a:cubicBezTo>
                  <a:cubicBezTo>
                    <a:pt x="17886" y="4215"/>
                    <a:pt x="12336" y="2636"/>
                    <a:pt x="70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875163" y="-884100"/>
              <a:ext cx="1305138" cy="84457"/>
            </a:xfrm>
            <a:custGeom>
              <a:avLst/>
              <a:gdLst/>
              <a:ahLst/>
              <a:cxnLst/>
              <a:rect l="l" t="t" r="r" b="b"/>
              <a:pathLst>
                <a:path w="40776" h="5097" extrusionOk="0">
                  <a:moveTo>
                    <a:pt x="1" y="0"/>
                  </a:moveTo>
                  <a:cubicBezTo>
                    <a:pt x="2676" y="1303"/>
                    <a:pt x="5444" y="2409"/>
                    <a:pt x="8337" y="3246"/>
                  </a:cubicBezTo>
                  <a:cubicBezTo>
                    <a:pt x="12678" y="4511"/>
                    <a:pt x="16835" y="5096"/>
                    <a:pt x="20825" y="5096"/>
                  </a:cubicBezTo>
                  <a:cubicBezTo>
                    <a:pt x="27978" y="5096"/>
                    <a:pt x="34595" y="3216"/>
                    <a:pt x="40776" y="0"/>
                  </a:cubicBezTo>
                  <a:lnTo>
                    <a:pt x="29560" y="0"/>
                  </a:lnTo>
                  <a:cubicBezTo>
                    <a:pt x="26762" y="617"/>
                    <a:pt x="23881" y="946"/>
                    <a:pt x="20908" y="946"/>
                  </a:cubicBezTo>
                  <a:cubicBezTo>
                    <a:pt x="18049" y="946"/>
                    <a:pt x="15104" y="642"/>
                    <a:pt x="12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71925" y="-728525"/>
              <a:ext cx="9144255" cy="1033222"/>
            </a:xfrm>
            <a:custGeom>
              <a:avLst/>
              <a:gdLst/>
              <a:ahLst/>
              <a:cxnLst/>
              <a:rect l="l" t="t" r="r" b="b"/>
              <a:pathLst>
                <a:path w="285691" h="62355" extrusionOk="0">
                  <a:moveTo>
                    <a:pt x="131902" y="1"/>
                  </a:moveTo>
                  <a:cubicBezTo>
                    <a:pt x="131656" y="1"/>
                    <a:pt x="131410" y="3"/>
                    <a:pt x="131164" y="6"/>
                  </a:cubicBezTo>
                  <a:cubicBezTo>
                    <a:pt x="96261" y="496"/>
                    <a:pt x="93566" y="45319"/>
                    <a:pt x="64591" y="56088"/>
                  </a:cubicBezTo>
                  <a:cubicBezTo>
                    <a:pt x="60641" y="57556"/>
                    <a:pt x="56776" y="58220"/>
                    <a:pt x="53005" y="58220"/>
                  </a:cubicBezTo>
                  <a:cubicBezTo>
                    <a:pt x="32016" y="58220"/>
                    <a:pt x="13923" y="37656"/>
                    <a:pt x="0" y="20776"/>
                  </a:cubicBezTo>
                  <a:lnTo>
                    <a:pt x="0" y="24984"/>
                  </a:lnTo>
                  <a:cubicBezTo>
                    <a:pt x="14162" y="42293"/>
                    <a:pt x="31943" y="62355"/>
                    <a:pt x="53175" y="62355"/>
                  </a:cubicBezTo>
                  <a:cubicBezTo>
                    <a:pt x="56278" y="62355"/>
                    <a:pt x="59455" y="61926"/>
                    <a:pt x="62705" y="60998"/>
                  </a:cubicBezTo>
                  <a:cubicBezTo>
                    <a:pt x="93219" y="52283"/>
                    <a:pt x="96118" y="9013"/>
                    <a:pt x="131336" y="8305"/>
                  </a:cubicBezTo>
                  <a:cubicBezTo>
                    <a:pt x="131715" y="8298"/>
                    <a:pt x="132092" y="8294"/>
                    <a:pt x="132468" y="8294"/>
                  </a:cubicBezTo>
                  <a:cubicBezTo>
                    <a:pt x="168229" y="8294"/>
                    <a:pt x="193184" y="42463"/>
                    <a:pt x="227362" y="48980"/>
                  </a:cubicBezTo>
                  <a:cubicBezTo>
                    <a:pt x="230748" y="49625"/>
                    <a:pt x="234021" y="49926"/>
                    <a:pt x="237197" y="49926"/>
                  </a:cubicBezTo>
                  <a:cubicBezTo>
                    <a:pt x="255723" y="49926"/>
                    <a:pt x="270917" y="39675"/>
                    <a:pt x="285690" y="27646"/>
                  </a:cubicBezTo>
                  <a:lnTo>
                    <a:pt x="285690" y="21254"/>
                  </a:lnTo>
                  <a:cubicBezTo>
                    <a:pt x="271048" y="34312"/>
                    <a:pt x="256046" y="45677"/>
                    <a:pt x="237183" y="45677"/>
                  </a:cubicBezTo>
                  <a:cubicBezTo>
                    <a:pt x="233352" y="45677"/>
                    <a:pt x="229361" y="45208"/>
                    <a:pt x="225183" y="44189"/>
                  </a:cubicBezTo>
                  <a:cubicBezTo>
                    <a:pt x="191758" y="36045"/>
                    <a:pt x="167602" y="1"/>
                    <a:pt x="1319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5"/>
          <p:cNvSpPr txBox="1">
            <a:spLocks noGrp="1"/>
          </p:cNvSpPr>
          <p:nvPr>
            <p:ph type="subTitle" idx="1"/>
          </p:nvPr>
        </p:nvSpPr>
        <p:spPr>
          <a:xfrm>
            <a:off x="720000" y="1785075"/>
            <a:ext cx="4507800" cy="26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⌁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5" name="Google Shape;235;p15"/>
          <p:cNvSpPr txBox="1">
            <a:spLocks noGrp="1"/>
          </p:cNvSpPr>
          <p:nvPr>
            <p:ph type="title"/>
          </p:nvPr>
        </p:nvSpPr>
        <p:spPr>
          <a:xfrm>
            <a:off x="720000" y="792350"/>
            <a:ext cx="4963200" cy="7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36" name="Google Shape;236;p15"/>
          <p:cNvGrpSpPr/>
          <p:nvPr/>
        </p:nvGrpSpPr>
        <p:grpSpPr>
          <a:xfrm>
            <a:off x="-233825" y="262867"/>
            <a:ext cx="6301119" cy="382141"/>
            <a:chOff x="-233825" y="262867"/>
            <a:chExt cx="6301119" cy="382141"/>
          </a:xfrm>
        </p:grpSpPr>
        <p:cxnSp>
          <p:nvCxnSpPr>
            <p:cNvPr id="237" name="Google Shape;237;p15"/>
            <p:cNvCxnSpPr/>
            <p:nvPr/>
          </p:nvCxnSpPr>
          <p:spPr>
            <a:xfrm>
              <a:off x="-233825" y="454400"/>
              <a:ext cx="599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38" name="Google Shape;238;p15"/>
            <p:cNvGrpSpPr/>
            <p:nvPr/>
          </p:nvGrpSpPr>
          <p:grpSpPr>
            <a:xfrm rot="2700771">
              <a:off x="5739001" y="321019"/>
              <a:ext cx="274531" cy="265837"/>
              <a:chOff x="6021400" y="1654100"/>
              <a:chExt cx="435350" cy="421375"/>
            </a:xfrm>
          </p:grpSpPr>
          <p:sp>
            <p:nvSpPr>
              <p:cNvPr id="239" name="Google Shape;239;p15"/>
              <p:cNvSpPr/>
              <p:nvPr/>
            </p:nvSpPr>
            <p:spPr>
              <a:xfrm>
                <a:off x="6021400" y="1731075"/>
                <a:ext cx="355825" cy="344400"/>
              </a:xfrm>
              <a:custGeom>
                <a:avLst/>
                <a:gdLst/>
                <a:ahLst/>
                <a:cxnLst/>
                <a:rect l="l" t="t" r="r" b="b"/>
                <a:pathLst>
                  <a:path w="14233" h="13776" extrusionOk="0">
                    <a:moveTo>
                      <a:pt x="5024" y="0"/>
                    </a:moveTo>
                    <a:cubicBezTo>
                      <a:pt x="4837" y="135"/>
                      <a:pt x="4656" y="283"/>
                      <a:pt x="4489" y="458"/>
                    </a:cubicBezTo>
                    <a:lnTo>
                      <a:pt x="1829" y="3110"/>
                    </a:lnTo>
                    <a:cubicBezTo>
                      <a:pt x="0" y="4940"/>
                      <a:pt x="0" y="7915"/>
                      <a:pt x="1829" y="9750"/>
                    </a:cubicBezTo>
                    <a:lnTo>
                      <a:pt x="4489" y="12404"/>
                    </a:lnTo>
                    <a:cubicBezTo>
                      <a:pt x="5402" y="13318"/>
                      <a:pt x="6600" y="13775"/>
                      <a:pt x="7806" y="13775"/>
                    </a:cubicBezTo>
                    <a:cubicBezTo>
                      <a:pt x="9004" y="13775"/>
                      <a:pt x="10208" y="13318"/>
                      <a:pt x="11121" y="12404"/>
                    </a:cubicBezTo>
                    <a:lnTo>
                      <a:pt x="13782" y="9750"/>
                    </a:lnTo>
                    <a:cubicBezTo>
                      <a:pt x="13950" y="9577"/>
                      <a:pt x="14097" y="9396"/>
                      <a:pt x="14233" y="9209"/>
                    </a:cubicBezTo>
                    <a:lnTo>
                      <a:pt x="50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5"/>
              <p:cNvSpPr/>
              <p:nvPr/>
            </p:nvSpPr>
            <p:spPr>
              <a:xfrm>
                <a:off x="6196400" y="1654100"/>
                <a:ext cx="127050" cy="124475"/>
              </a:xfrm>
              <a:custGeom>
                <a:avLst/>
                <a:gdLst/>
                <a:ahLst/>
                <a:cxnLst/>
                <a:rect l="l" t="t" r="r" b="b"/>
                <a:pathLst>
                  <a:path w="5082" h="4979" extrusionOk="0">
                    <a:moveTo>
                      <a:pt x="3903" y="0"/>
                    </a:moveTo>
                    <a:cubicBezTo>
                      <a:pt x="3627" y="0"/>
                      <a:pt x="3349" y="110"/>
                      <a:pt x="3143" y="315"/>
                    </a:cubicBezTo>
                    <a:lnTo>
                      <a:pt x="1" y="3459"/>
                    </a:lnTo>
                    <a:lnTo>
                      <a:pt x="1520" y="4979"/>
                    </a:lnTo>
                    <a:lnTo>
                      <a:pt x="4662" y="1836"/>
                    </a:lnTo>
                    <a:cubicBezTo>
                      <a:pt x="5081" y="1417"/>
                      <a:pt x="5081" y="734"/>
                      <a:pt x="4662" y="315"/>
                    </a:cubicBezTo>
                    <a:cubicBezTo>
                      <a:pt x="4451" y="110"/>
                      <a:pt x="4174" y="0"/>
                      <a:pt x="3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5"/>
              <p:cNvSpPr/>
              <p:nvPr/>
            </p:nvSpPr>
            <p:spPr>
              <a:xfrm>
                <a:off x="6329725" y="1787550"/>
                <a:ext cx="127025" cy="124350"/>
              </a:xfrm>
              <a:custGeom>
                <a:avLst/>
                <a:gdLst/>
                <a:ahLst/>
                <a:cxnLst/>
                <a:rect l="l" t="t" r="r" b="b"/>
                <a:pathLst>
                  <a:path w="5081" h="4974" extrusionOk="0">
                    <a:moveTo>
                      <a:pt x="3903" y="1"/>
                    </a:moveTo>
                    <a:cubicBezTo>
                      <a:pt x="3626" y="1"/>
                      <a:pt x="3356" y="104"/>
                      <a:pt x="3143" y="316"/>
                    </a:cubicBezTo>
                    <a:lnTo>
                      <a:pt x="0" y="3454"/>
                    </a:lnTo>
                    <a:lnTo>
                      <a:pt x="1520" y="4973"/>
                    </a:lnTo>
                    <a:lnTo>
                      <a:pt x="4662" y="1831"/>
                    </a:lnTo>
                    <a:cubicBezTo>
                      <a:pt x="5081" y="1412"/>
                      <a:pt x="5081" y="735"/>
                      <a:pt x="4662" y="316"/>
                    </a:cubicBezTo>
                    <a:cubicBezTo>
                      <a:pt x="4450" y="104"/>
                      <a:pt x="4180" y="1"/>
                      <a:pt x="39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242" name="Google Shape;242;p15"/>
          <p:cNvCxnSpPr/>
          <p:nvPr/>
        </p:nvCxnSpPr>
        <p:spPr>
          <a:xfrm>
            <a:off x="-233825" y="4686785"/>
            <a:ext cx="5995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2"/>
          <p:cNvSpPr txBox="1">
            <a:spLocks noGrp="1"/>
          </p:cNvSpPr>
          <p:nvPr>
            <p:ph type="title"/>
          </p:nvPr>
        </p:nvSpPr>
        <p:spPr>
          <a:xfrm>
            <a:off x="720000" y="804225"/>
            <a:ext cx="3852000" cy="7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22"/>
          <p:cNvSpPr txBox="1">
            <a:spLocks noGrp="1"/>
          </p:cNvSpPr>
          <p:nvPr>
            <p:ph type="body" idx="1"/>
          </p:nvPr>
        </p:nvSpPr>
        <p:spPr>
          <a:xfrm>
            <a:off x="720000" y="1981200"/>
            <a:ext cx="3322200" cy="25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380" name="Google Shape;380;p22"/>
          <p:cNvGrpSpPr/>
          <p:nvPr/>
        </p:nvGrpSpPr>
        <p:grpSpPr>
          <a:xfrm>
            <a:off x="-233825" y="262867"/>
            <a:ext cx="6301119" cy="382141"/>
            <a:chOff x="-233825" y="262867"/>
            <a:chExt cx="6301119" cy="382141"/>
          </a:xfrm>
        </p:grpSpPr>
        <p:cxnSp>
          <p:nvCxnSpPr>
            <p:cNvPr id="381" name="Google Shape;381;p22"/>
            <p:cNvCxnSpPr/>
            <p:nvPr/>
          </p:nvCxnSpPr>
          <p:spPr>
            <a:xfrm>
              <a:off x="-233825" y="454400"/>
              <a:ext cx="599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82" name="Google Shape;382;p22"/>
            <p:cNvGrpSpPr/>
            <p:nvPr/>
          </p:nvGrpSpPr>
          <p:grpSpPr>
            <a:xfrm rot="2700771">
              <a:off x="5739001" y="321019"/>
              <a:ext cx="274531" cy="265837"/>
              <a:chOff x="6021400" y="1654100"/>
              <a:chExt cx="435350" cy="421375"/>
            </a:xfrm>
          </p:grpSpPr>
          <p:sp>
            <p:nvSpPr>
              <p:cNvPr id="383" name="Google Shape;383;p22"/>
              <p:cNvSpPr/>
              <p:nvPr/>
            </p:nvSpPr>
            <p:spPr>
              <a:xfrm>
                <a:off x="6021400" y="1731075"/>
                <a:ext cx="355825" cy="344400"/>
              </a:xfrm>
              <a:custGeom>
                <a:avLst/>
                <a:gdLst/>
                <a:ahLst/>
                <a:cxnLst/>
                <a:rect l="l" t="t" r="r" b="b"/>
                <a:pathLst>
                  <a:path w="14233" h="13776" extrusionOk="0">
                    <a:moveTo>
                      <a:pt x="5024" y="0"/>
                    </a:moveTo>
                    <a:cubicBezTo>
                      <a:pt x="4837" y="135"/>
                      <a:pt x="4656" y="283"/>
                      <a:pt x="4489" y="458"/>
                    </a:cubicBezTo>
                    <a:lnTo>
                      <a:pt x="1829" y="3110"/>
                    </a:lnTo>
                    <a:cubicBezTo>
                      <a:pt x="0" y="4940"/>
                      <a:pt x="0" y="7915"/>
                      <a:pt x="1829" y="9750"/>
                    </a:cubicBezTo>
                    <a:lnTo>
                      <a:pt x="4489" y="12404"/>
                    </a:lnTo>
                    <a:cubicBezTo>
                      <a:pt x="5402" y="13318"/>
                      <a:pt x="6600" y="13775"/>
                      <a:pt x="7806" y="13775"/>
                    </a:cubicBezTo>
                    <a:cubicBezTo>
                      <a:pt x="9004" y="13775"/>
                      <a:pt x="10208" y="13318"/>
                      <a:pt x="11121" y="12404"/>
                    </a:cubicBezTo>
                    <a:lnTo>
                      <a:pt x="13782" y="9750"/>
                    </a:lnTo>
                    <a:cubicBezTo>
                      <a:pt x="13950" y="9577"/>
                      <a:pt x="14097" y="9396"/>
                      <a:pt x="14233" y="9209"/>
                    </a:cubicBezTo>
                    <a:lnTo>
                      <a:pt x="50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2"/>
              <p:cNvSpPr/>
              <p:nvPr/>
            </p:nvSpPr>
            <p:spPr>
              <a:xfrm>
                <a:off x="6196400" y="1654100"/>
                <a:ext cx="127050" cy="124475"/>
              </a:xfrm>
              <a:custGeom>
                <a:avLst/>
                <a:gdLst/>
                <a:ahLst/>
                <a:cxnLst/>
                <a:rect l="l" t="t" r="r" b="b"/>
                <a:pathLst>
                  <a:path w="5082" h="4979" extrusionOk="0">
                    <a:moveTo>
                      <a:pt x="3903" y="0"/>
                    </a:moveTo>
                    <a:cubicBezTo>
                      <a:pt x="3627" y="0"/>
                      <a:pt x="3349" y="110"/>
                      <a:pt x="3143" y="315"/>
                    </a:cubicBezTo>
                    <a:lnTo>
                      <a:pt x="1" y="3459"/>
                    </a:lnTo>
                    <a:lnTo>
                      <a:pt x="1520" y="4979"/>
                    </a:lnTo>
                    <a:lnTo>
                      <a:pt x="4662" y="1836"/>
                    </a:lnTo>
                    <a:cubicBezTo>
                      <a:pt x="5081" y="1417"/>
                      <a:pt x="5081" y="734"/>
                      <a:pt x="4662" y="315"/>
                    </a:cubicBezTo>
                    <a:cubicBezTo>
                      <a:pt x="4451" y="110"/>
                      <a:pt x="4174" y="0"/>
                      <a:pt x="3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2"/>
              <p:cNvSpPr/>
              <p:nvPr/>
            </p:nvSpPr>
            <p:spPr>
              <a:xfrm>
                <a:off x="6329725" y="1787550"/>
                <a:ext cx="127025" cy="124350"/>
              </a:xfrm>
              <a:custGeom>
                <a:avLst/>
                <a:gdLst/>
                <a:ahLst/>
                <a:cxnLst/>
                <a:rect l="l" t="t" r="r" b="b"/>
                <a:pathLst>
                  <a:path w="5081" h="4974" extrusionOk="0">
                    <a:moveTo>
                      <a:pt x="3903" y="1"/>
                    </a:moveTo>
                    <a:cubicBezTo>
                      <a:pt x="3626" y="1"/>
                      <a:pt x="3356" y="104"/>
                      <a:pt x="3143" y="316"/>
                    </a:cubicBezTo>
                    <a:lnTo>
                      <a:pt x="0" y="3454"/>
                    </a:lnTo>
                    <a:lnTo>
                      <a:pt x="1520" y="4973"/>
                    </a:lnTo>
                    <a:lnTo>
                      <a:pt x="4662" y="1831"/>
                    </a:lnTo>
                    <a:cubicBezTo>
                      <a:pt x="5081" y="1412"/>
                      <a:pt x="5081" y="735"/>
                      <a:pt x="4662" y="316"/>
                    </a:cubicBezTo>
                    <a:cubicBezTo>
                      <a:pt x="4450" y="104"/>
                      <a:pt x="4180" y="1"/>
                      <a:pt x="39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6" name="Google Shape;386;p22"/>
          <p:cNvGrpSpPr/>
          <p:nvPr/>
        </p:nvGrpSpPr>
        <p:grpSpPr>
          <a:xfrm>
            <a:off x="5888625" y="4390554"/>
            <a:ext cx="868242" cy="435892"/>
            <a:chOff x="5888625" y="4390554"/>
            <a:chExt cx="868242" cy="435892"/>
          </a:xfrm>
        </p:grpSpPr>
        <p:sp>
          <p:nvSpPr>
            <p:cNvPr id="387" name="Google Shape;387;p22"/>
            <p:cNvSpPr/>
            <p:nvPr/>
          </p:nvSpPr>
          <p:spPr>
            <a:xfrm>
              <a:off x="6501325" y="4390554"/>
              <a:ext cx="255542" cy="435892"/>
            </a:xfrm>
            <a:custGeom>
              <a:avLst/>
              <a:gdLst/>
              <a:ahLst/>
              <a:cxnLst/>
              <a:rect l="l" t="t" r="r" b="b"/>
              <a:pathLst>
                <a:path w="13098" h="22342" extrusionOk="0">
                  <a:moveTo>
                    <a:pt x="13098" y="0"/>
                  </a:moveTo>
                  <a:lnTo>
                    <a:pt x="7704" y="577"/>
                  </a:lnTo>
                  <a:lnTo>
                    <a:pt x="768" y="10400"/>
                  </a:lnTo>
                  <a:lnTo>
                    <a:pt x="5203" y="11168"/>
                  </a:lnTo>
                  <a:lnTo>
                    <a:pt x="0" y="22341"/>
                  </a:lnTo>
                  <a:lnTo>
                    <a:pt x="11752" y="7317"/>
                  </a:lnTo>
                  <a:lnTo>
                    <a:pt x="7514" y="6739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2"/>
            <p:cNvSpPr/>
            <p:nvPr/>
          </p:nvSpPr>
          <p:spPr>
            <a:xfrm>
              <a:off x="6194975" y="4390554"/>
              <a:ext cx="255542" cy="435892"/>
            </a:xfrm>
            <a:custGeom>
              <a:avLst/>
              <a:gdLst/>
              <a:ahLst/>
              <a:cxnLst/>
              <a:rect l="l" t="t" r="r" b="b"/>
              <a:pathLst>
                <a:path w="13098" h="22342" extrusionOk="0">
                  <a:moveTo>
                    <a:pt x="13098" y="0"/>
                  </a:moveTo>
                  <a:lnTo>
                    <a:pt x="7704" y="577"/>
                  </a:lnTo>
                  <a:lnTo>
                    <a:pt x="768" y="10400"/>
                  </a:lnTo>
                  <a:lnTo>
                    <a:pt x="5203" y="11168"/>
                  </a:lnTo>
                  <a:lnTo>
                    <a:pt x="0" y="22341"/>
                  </a:lnTo>
                  <a:lnTo>
                    <a:pt x="11752" y="7317"/>
                  </a:lnTo>
                  <a:lnTo>
                    <a:pt x="7514" y="6739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2"/>
            <p:cNvSpPr/>
            <p:nvPr/>
          </p:nvSpPr>
          <p:spPr>
            <a:xfrm>
              <a:off x="5888625" y="4390554"/>
              <a:ext cx="255542" cy="435892"/>
            </a:xfrm>
            <a:custGeom>
              <a:avLst/>
              <a:gdLst/>
              <a:ahLst/>
              <a:cxnLst/>
              <a:rect l="l" t="t" r="r" b="b"/>
              <a:pathLst>
                <a:path w="13098" h="22342" extrusionOk="0">
                  <a:moveTo>
                    <a:pt x="13098" y="0"/>
                  </a:moveTo>
                  <a:lnTo>
                    <a:pt x="7704" y="577"/>
                  </a:lnTo>
                  <a:lnTo>
                    <a:pt x="768" y="10400"/>
                  </a:lnTo>
                  <a:lnTo>
                    <a:pt x="5203" y="11168"/>
                  </a:lnTo>
                  <a:lnTo>
                    <a:pt x="0" y="22341"/>
                  </a:lnTo>
                  <a:lnTo>
                    <a:pt x="11752" y="7317"/>
                  </a:lnTo>
                  <a:lnTo>
                    <a:pt x="7514" y="6739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0" name="Google Shape;390;p22"/>
          <p:cNvCxnSpPr/>
          <p:nvPr/>
        </p:nvCxnSpPr>
        <p:spPr>
          <a:xfrm>
            <a:off x="-233825" y="4686785"/>
            <a:ext cx="5995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5"/>
          <p:cNvSpPr txBox="1">
            <a:spLocks noGrp="1"/>
          </p:cNvSpPr>
          <p:nvPr>
            <p:ph type="subTitle" idx="1"/>
          </p:nvPr>
        </p:nvSpPr>
        <p:spPr>
          <a:xfrm>
            <a:off x="720000" y="2716875"/>
            <a:ext cx="2972400" cy="19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⌁"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0" name="Google Shape;420;p25"/>
          <p:cNvSpPr txBox="1">
            <a:spLocks noGrp="1"/>
          </p:cNvSpPr>
          <p:nvPr>
            <p:ph type="title"/>
          </p:nvPr>
        </p:nvSpPr>
        <p:spPr>
          <a:xfrm>
            <a:off x="720000" y="792350"/>
            <a:ext cx="3891300" cy="15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21" name="Google Shape;421;p25"/>
          <p:cNvGrpSpPr/>
          <p:nvPr/>
        </p:nvGrpSpPr>
        <p:grpSpPr>
          <a:xfrm>
            <a:off x="-233825" y="262867"/>
            <a:ext cx="6301119" cy="382141"/>
            <a:chOff x="-233825" y="262867"/>
            <a:chExt cx="6301119" cy="382141"/>
          </a:xfrm>
        </p:grpSpPr>
        <p:cxnSp>
          <p:nvCxnSpPr>
            <p:cNvPr id="422" name="Google Shape;422;p25"/>
            <p:cNvCxnSpPr/>
            <p:nvPr/>
          </p:nvCxnSpPr>
          <p:spPr>
            <a:xfrm>
              <a:off x="-233825" y="454400"/>
              <a:ext cx="599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23" name="Google Shape;423;p25"/>
            <p:cNvGrpSpPr/>
            <p:nvPr/>
          </p:nvGrpSpPr>
          <p:grpSpPr>
            <a:xfrm rot="2700771">
              <a:off x="5739001" y="321019"/>
              <a:ext cx="274531" cy="265837"/>
              <a:chOff x="6021400" y="1654100"/>
              <a:chExt cx="435350" cy="421375"/>
            </a:xfrm>
          </p:grpSpPr>
          <p:sp>
            <p:nvSpPr>
              <p:cNvPr id="424" name="Google Shape;424;p25"/>
              <p:cNvSpPr/>
              <p:nvPr/>
            </p:nvSpPr>
            <p:spPr>
              <a:xfrm>
                <a:off x="6021400" y="1731075"/>
                <a:ext cx="355825" cy="344400"/>
              </a:xfrm>
              <a:custGeom>
                <a:avLst/>
                <a:gdLst/>
                <a:ahLst/>
                <a:cxnLst/>
                <a:rect l="l" t="t" r="r" b="b"/>
                <a:pathLst>
                  <a:path w="14233" h="13776" extrusionOk="0">
                    <a:moveTo>
                      <a:pt x="5024" y="0"/>
                    </a:moveTo>
                    <a:cubicBezTo>
                      <a:pt x="4837" y="135"/>
                      <a:pt x="4656" y="283"/>
                      <a:pt x="4489" y="458"/>
                    </a:cubicBezTo>
                    <a:lnTo>
                      <a:pt x="1829" y="3110"/>
                    </a:lnTo>
                    <a:cubicBezTo>
                      <a:pt x="0" y="4940"/>
                      <a:pt x="0" y="7915"/>
                      <a:pt x="1829" y="9750"/>
                    </a:cubicBezTo>
                    <a:lnTo>
                      <a:pt x="4489" y="12404"/>
                    </a:lnTo>
                    <a:cubicBezTo>
                      <a:pt x="5402" y="13318"/>
                      <a:pt x="6600" y="13775"/>
                      <a:pt x="7806" y="13775"/>
                    </a:cubicBezTo>
                    <a:cubicBezTo>
                      <a:pt x="9004" y="13775"/>
                      <a:pt x="10208" y="13318"/>
                      <a:pt x="11121" y="12404"/>
                    </a:cubicBezTo>
                    <a:lnTo>
                      <a:pt x="13782" y="9750"/>
                    </a:lnTo>
                    <a:cubicBezTo>
                      <a:pt x="13950" y="9577"/>
                      <a:pt x="14097" y="9396"/>
                      <a:pt x="14233" y="9209"/>
                    </a:cubicBezTo>
                    <a:lnTo>
                      <a:pt x="50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5"/>
              <p:cNvSpPr/>
              <p:nvPr/>
            </p:nvSpPr>
            <p:spPr>
              <a:xfrm>
                <a:off x="6196400" y="1654100"/>
                <a:ext cx="127050" cy="124475"/>
              </a:xfrm>
              <a:custGeom>
                <a:avLst/>
                <a:gdLst/>
                <a:ahLst/>
                <a:cxnLst/>
                <a:rect l="l" t="t" r="r" b="b"/>
                <a:pathLst>
                  <a:path w="5082" h="4979" extrusionOk="0">
                    <a:moveTo>
                      <a:pt x="3903" y="0"/>
                    </a:moveTo>
                    <a:cubicBezTo>
                      <a:pt x="3627" y="0"/>
                      <a:pt x="3349" y="110"/>
                      <a:pt x="3143" y="315"/>
                    </a:cubicBezTo>
                    <a:lnTo>
                      <a:pt x="1" y="3459"/>
                    </a:lnTo>
                    <a:lnTo>
                      <a:pt x="1520" y="4979"/>
                    </a:lnTo>
                    <a:lnTo>
                      <a:pt x="4662" y="1836"/>
                    </a:lnTo>
                    <a:cubicBezTo>
                      <a:pt x="5081" y="1417"/>
                      <a:pt x="5081" y="734"/>
                      <a:pt x="4662" y="315"/>
                    </a:cubicBezTo>
                    <a:cubicBezTo>
                      <a:pt x="4451" y="110"/>
                      <a:pt x="4174" y="0"/>
                      <a:pt x="3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5"/>
              <p:cNvSpPr/>
              <p:nvPr/>
            </p:nvSpPr>
            <p:spPr>
              <a:xfrm>
                <a:off x="6329725" y="1787550"/>
                <a:ext cx="127025" cy="124350"/>
              </a:xfrm>
              <a:custGeom>
                <a:avLst/>
                <a:gdLst/>
                <a:ahLst/>
                <a:cxnLst/>
                <a:rect l="l" t="t" r="r" b="b"/>
                <a:pathLst>
                  <a:path w="5081" h="4974" extrusionOk="0">
                    <a:moveTo>
                      <a:pt x="3903" y="1"/>
                    </a:moveTo>
                    <a:cubicBezTo>
                      <a:pt x="3626" y="1"/>
                      <a:pt x="3356" y="104"/>
                      <a:pt x="3143" y="316"/>
                    </a:cubicBezTo>
                    <a:lnTo>
                      <a:pt x="0" y="3454"/>
                    </a:lnTo>
                    <a:lnTo>
                      <a:pt x="1520" y="4973"/>
                    </a:lnTo>
                    <a:lnTo>
                      <a:pt x="4662" y="1831"/>
                    </a:lnTo>
                    <a:cubicBezTo>
                      <a:pt x="5081" y="1412"/>
                      <a:pt x="5081" y="735"/>
                      <a:pt x="4662" y="316"/>
                    </a:cubicBezTo>
                    <a:cubicBezTo>
                      <a:pt x="4450" y="104"/>
                      <a:pt x="4180" y="1"/>
                      <a:pt x="39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7" name="Google Shape;427;p25"/>
          <p:cNvSpPr/>
          <p:nvPr/>
        </p:nvSpPr>
        <p:spPr>
          <a:xfrm>
            <a:off x="6194975" y="4390554"/>
            <a:ext cx="255542" cy="435892"/>
          </a:xfrm>
          <a:custGeom>
            <a:avLst/>
            <a:gdLst/>
            <a:ahLst/>
            <a:cxnLst/>
            <a:rect l="l" t="t" r="r" b="b"/>
            <a:pathLst>
              <a:path w="13098" h="22342" extrusionOk="0">
                <a:moveTo>
                  <a:pt x="13098" y="0"/>
                </a:moveTo>
                <a:lnTo>
                  <a:pt x="7704" y="577"/>
                </a:lnTo>
                <a:lnTo>
                  <a:pt x="768" y="10400"/>
                </a:lnTo>
                <a:lnTo>
                  <a:pt x="5203" y="11168"/>
                </a:lnTo>
                <a:lnTo>
                  <a:pt x="0" y="22341"/>
                </a:lnTo>
                <a:lnTo>
                  <a:pt x="11752" y="7317"/>
                </a:lnTo>
                <a:lnTo>
                  <a:pt x="7514" y="6739"/>
                </a:lnTo>
                <a:lnTo>
                  <a:pt x="1309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5"/>
          <p:cNvSpPr/>
          <p:nvPr/>
        </p:nvSpPr>
        <p:spPr>
          <a:xfrm>
            <a:off x="5888625" y="4390554"/>
            <a:ext cx="255542" cy="435892"/>
          </a:xfrm>
          <a:custGeom>
            <a:avLst/>
            <a:gdLst/>
            <a:ahLst/>
            <a:cxnLst/>
            <a:rect l="l" t="t" r="r" b="b"/>
            <a:pathLst>
              <a:path w="13098" h="22342" extrusionOk="0">
                <a:moveTo>
                  <a:pt x="13098" y="0"/>
                </a:moveTo>
                <a:lnTo>
                  <a:pt x="7704" y="577"/>
                </a:lnTo>
                <a:lnTo>
                  <a:pt x="768" y="10400"/>
                </a:lnTo>
                <a:lnTo>
                  <a:pt x="5203" y="11168"/>
                </a:lnTo>
                <a:lnTo>
                  <a:pt x="0" y="22341"/>
                </a:lnTo>
                <a:lnTo>
                  <a:pt x="11752" y="7317"/>
                </a:lnTo>
                <a:lnTo>
                  <a:pt x="7514" y="6739"/>
                </a:lnTo>
                <a:lnTo>
                  <a:pt x="130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5"/>
          <p:cNvSpPr/>
          <p:nvPr/>
        </p:nvSpPr>
        <p:spPr>
          <a:xfrm>
            <a:off x="6501325" y="4390554"/>
            <a:ext cx="255542" cy="435892"/>
          </a:xfrm>
          <a:custGeom>
            <a:avLst/>
            <a:gdLst/>
            <a:ahLst/>
            <a:cxnLst/>
            <a:rect l="l" t="t" r="r" b="b"/>
            <a:pathLst>
              <a:path w="13098" h="22342" extrusionOk="0">
                <a:moveTo>
                  <a:pt x="13098" y="0"/>
                </a:moveTo>
                <a:lnTo>
                  <a:pt x="7704" y="577"/>
                </a:lnTo>
                <a:lnTo>
                  <a:pt x="768" y="10400"/>
                </a:lnTo>
                <a:lnTo>
                  <a:pt x="5203" y="11168"/>
                </a:lnTo>
                <a:lnTo>
                  <a:pt x="0" y="22341"/>
                </a:lnTo>
                <a:lnTo>
                  <a:pt x="11752" y="7317"/>
                </a:lnTo>
                <a:lnTo>
                  <a:pt x="7514" y="6739"/>
                </a:lnTo>
                <a:lnTo>
                  <a:pt x="130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0" name="Google Shape;430;p25"/>
          <p:cNvCxnSpPr/>
          <p:nvPr/>
        </p:nvCxnSpPr>
        <p:spPr>
          <a:xfrm>
            <a:off x="-233825" y="4686785"/>
            <a:ext cx="5995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29"/>
          <p:cNvGrpSpPr/>
          <p:nvPr/>
        </p:nvGrpSpPr>
        <p:grpSpPr>
          <a:xfrm>
            <a:off x="4137879" y="4390554"/>
            <a:ext cx="868242" cy="435892"/>
            <a:chOff x="4036209" y="4390554"/>
            <a:chExt cx="868242" cy="435892"/>
          </a:xfrm>
        </p:grpSpPr>
        <p:sp>
          <p:nvSpPr>
            <p:cNvPr id="468" name="Google Shape;468;p29"/>
            <p:cNvSpPr/>
            <p:nvPr/>
          </p:nvSpPr>
          <p:spPr>
            <a:xfrm>
              <a:off x="4648909" y="4390554"/>
              <a:ext cx="255542" cy="435892"/>
            </a:xfrm>
            <a:custGeom>
              <a:avLst/>
              <a:gdLst/>
              <a:ahLst/>
              <a:cxnLst/>
              <a:rect l="l" t="t" r="r" b="b"/>
              <a:pathLst>
                <a:path w="13098" h="22342" extrusionOk="0">
                  <a:moveTo>
                    <a:pt x="13098" y="0"/>
                  </a:moveTo>
                  <a:lnTo>
                    <a:pt x="7704" y="577"/>
                  </a:lnTo>
                  <a:lnTo>
                    <a:pt x="768" y="10400"/>
                  </a:lnTo>
                  <a:lnTo>
                    <a:pt x="5203" y="11168"/>
                  </a:lnTo>
                  <a:lnTo>
                    <a:pt x="0" y="22341"/>
                  </a:lnTo>
                  <a:lnTo>
                    <a:pt x="11752" y="7317"/>
                  </a:lnTo>
                  <a:lnTo>
                    <a:pt x="7514" y="6739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9"/>
            <p:cNvSpPr/>
            <p:nvPr/>
          </p:nvSpPr>
          <p:spPr>
            <a:xfrm>
              <a:off x="4342559" y="4390554"/>
              <a:ext cx="255542" cy="435892"/>
            </a:xfrm>
            <a:custGeom>
              <a:avLst/>
              <a:gdLst/>
              <a:ahLst/>
              <a:cxnLst/>
              <a:rect l="l" t="t" r="r" b="b"/>
              <a:pathLst>
                <a:path w="13098" h="22342" extrusionOk="0">
                  <a:moveTo>
                    <a:pt x="13098" y="0"/>
                  </a:moveTo>
                  <a:lnTo>
                    <a:pt x="7704" y="577"/>
                  </a:lnTo>
                  <a:lnTo>
                    <a:pt x="768" y="10400"/>
                  </a:lnTo>
                  <a:lnTo>
                    <a:pt x="5203" y="11168"/>
                  </a:lnTo>
                  <a:lnTo>
                    <a:pt x="0" y="22341"/>
                  </a:lnTo>
                  <a:lnTo>
                    <a:pt x="11752" y="7317"/>
                  </a:lnTo>
                  <a:lnTo>
                    <a:pt x="7514" y="6739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4036209" y="4390554"/>
              <a:ext cx="255542" cy="435892"/>
            </a:xfrm>
            <a:custGeom>
              <a:avLst/>
              <a:gdLst/>
              <a:ahLst/>
              <a:cxnLst/>
              <a:rect l="l" t="t" r="r" b="b"/>
              <a:pathLst>
                <a:path w="13098" h="22342" extrusionOk="0">
                  <a:moveTo>
                    <a:pt x="13098" y="0"/>
                  </a:moveTo>
                  <a:lnTo>
                    <a:pt x="7704" y="577"/>
                  </a:lnTo>
                  <a:lnTo>
                    <a:pt x="768" y="10400"/>
                  </a:lnTo>
                  <a:lnTo>
                    <a:pt x="5203" y="11168"/>
                  </a:lnTo>
                  <a:lnTo>
                    <a:pt x="0" y="22341"/>
                  </a:lnTo>
                  <a:lnTo>
                    <a:pt x="11752" y="7317"/>
                  </a:lnTo>
                  <a:lnTo>
                    <a:pt x="7514" y="6739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1" name="Google Shape;471;p29"/>
          <p:cNvGrpSpPr/>
          <p:nvPr/>
        </p:nvGrpSpPr>
        <p:grpSpPr>
          <a:xfrm>
            <a:off x="-3410922" y="4496667"/>
            <a:ext cx="6301119" cy="382141"/>
            <a:chOff x="-233825" y="262867"/>
            <a:chExt cx="6301119" cy="382141"/>
          </a:xfrm>
        </p:grpSpPr>
        <p:cxnSp>
          <p:nvCxnSpPr>
            <p:cNvPr id="472" name="Google Shape;472;p29"/>
            <p:cNvCxnSpPr/>
            <p:nvPr/>
          </p:nvCxnSpPr>
          <p:spPr>
            <a:xfrm>
              <a:off x="-233825" y="454400"/>
              <a:ext cx="599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73" name="Google Shape;473;p29"/>
            <p:cNvGrpSpPr/>
            <p:nvPr/>
          </p:nvGrpSpPr>
          <p:grpSpPr>
            <a:xfrm rot="2700771">
              <a:off x="5739001" y="321019"/>
              <a:ext cx="274531" cy="265837"/>
              <a:chOff x="6021400" y="1654100"/>
              <a:chExt cx="435350" cy="421375"/>
            </a:xfrm>
          </p:grpSpPr>
          <p:sp>
            <p:nvSpPr>
              <p:cNvPr id="474" name="Google Shape;474;p29"/>
              <p:cNvSpPr/>
              <p:nvPr/>
            </p:nvSpPr>
            <p:spPr>
              <a:xfrm>
                <a:off x="6021400" y="1731075"/>
                <a:ext cx="355825" cy="344400"/>
              </a:xfrm>
              <a:custGeom>
                <a:avLst/>
                <a:gdLst/>
                <a:ahLst/>
                <a:cxnLst/>
                <a:rect l="l" t="t" r="r" b="b"/>
                <a:pathLst>
                  <a:path w="14233" h="13776" extrusionOk="0">
                    <a:moveTo>
                      <a:pt x="5024" y="0"/>
                    </a:moveTo>
                    <a:cubicBezTo>
                      <a:pt x="4837" y="135"/>
                      <a:pt x="4656" y="283"/>
                      <a:pt x="4489" y="458"/>
                    </a:cubicBezTo>
                    <a:lnTo>
                      <a:pt x="1829" y="3110"/>
                    </a:lnTo>
                    <a:cubicBezTo>
                      <a:pt x="0" y="4940"/>
                      <a:pt x="0" y="7915"/>
                      <a:pt x="1829" y="9750"/>
                    </a:cubicBezTo>
                    <a:lnTo>
                      <a:pt x="4489" y="12404"/>
                    </a:lnTo>
                    <a:cubicBezTo>
                      <a:pt x="5402" y="13318"/>
                      <a:pt x="6600" y="13775"/>
                      <a:pt x="7806" y="13775"/>
                    </a:cubicBezTo>
                    <a:cubicBezTo>
                      <a:pt x="9004" y="13775"/>
                      <a:pt x="10208" y="13318"/>
                      <a:pt x="11121" y="12404"/>
                    </a:cubicBezTo>
                    <a:lnTo>
                      <a:pt x="13782" y="9750"/>
                    </a:lnTo>
                    <a:cubicBezTo>
                      <a:pt x="13950" y="9577"/>
                      <a:pt x="14097" y="9396"/>
                      <a:pt x="14233" y="9209"/>
                    </a:cubicBezTo>
                    <a:lnTo>
                      <a:pt x="50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29"/>
              <p:cNvSpPr/>
              <p:nvPr/>
            </p:nvSpPr>
            <p:spPr>
              <a:xfrm>
                <a:off x="6196400" y="1654100"/>
                <a:ext cx="127050" cy="124475"/>
              </a:xfrm>
              <a:custGeom>
                <a:avLst/>
                <a:gdLst/>
                <a:ahLst/>
                <a:cxnLst/>
                <a:rect l="l" t="t" r="r" b="b"/>
                <a:pathLst>
                  <a:path w="5082" h="4979" extrusionOk="0">
                    <a:moveTo>
                      <a:pt x="3903" y="0"/>
                    </a:moveTo>
                    <a:cubicBezTo>
                      <a:pt x="3627" y="0"/>
                      <a:pt x="3349" y="110"/>
                      <a:pt x="3143" y="315"/>
                    </a:cubicBezTo>
                    <a:lnTo>
                      <a:pt x="1" y="3459"/>
                    </a:lnTo>
                    <a:lnTo>
                      <a:pt x="1520" y="4979"/>
                    </a:lnTo>
                    <a:lnTo>
                      <a:pt x="4662" y="1836"/>
                    </a:lnTo>
                    <a:cubicBezTo>
                      <a:pt x="5081" y="1417"/>
                      <a:pt x="5081" y="734"/>
                      <a:pt x="4662" y="315"/>
                    </a:cubicBezTo>
                    <a:cubicBezTo>
                      <a:pt x="4451" y="110"/>
                      <a:pt x="4174" y="0"/>
                      <a:pt x="3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29"/>
              <p:cNvSpPr/>
              <p:nvPr/>
            </p:nvSpPr>
            <p:spPr>
              <a:xfrm>
                <a:off x="6329725" y="1787550"/>
                <a:ext cx="127025" cy="124350"/>
              </a:xfrm>
              <a:custGeom>
                <a:avLst/>
                <a:gdLst/>
                <a:ahLst/>
                <a:cxnLst/>
                <a:rect l="l" t="t" r="r" b="b"/>
                <a:pathLst>
                  <a:path w="5081" h="4974" extrusionOk="0">
                    <a:moveTo>
                      <a:pt x="3903" y="1"/>
                    </a:moveTo>
                    <a:cubicBezTo>
                      <a:pt x="3626" y="1"/>
                      <a:pt x="3356" y="104"/>
                      <a:pt x="3143" y="316"/>
                    </a:cubicBezTo>
                    <a:lnTo>
                      <a:pt x="0" y="3454"/>
                    </a:lnTo>
                    <a:lnTo>
                      <a:pt x="1520" y="4973"/>
                    </a:lnTo>
                    <a:lnTo>
                      <a:pt x="4662" y="1831"/>
                    </a:lnTo>
                    <a:cubicBezTo>
                      <a:pt x="5081" y="1412"/>
                      <a:pt x="5081" y="735"/>
                      <a:pt x="4662" y="316"/>
                    </a:cubicBezTo>
                    <a:cubicBezTo>
                      <a:pt x="4450" y="104"/>
                      <a:pt x="4180" y="1"/>
                      <a:pt x="39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7" name="Google Shape;477;p29"/>
          <p:cNvGrpSpPr/>
          <p:nvPr/>
        </p:nvGrpSpPr>
        <p:grpSpPr>
          <a:xfrm flipH="1">
            <a:off x="6253803" y="4496667"/>
            <a:ext cx="6301119" cy="382141"/>
            <a:chOff x="-233825" y="262867"/>
            <a:chExt cx="6301119" cy="382141"/>
          </a:xfrm>
        </p:grpSpPr>
        <p:cxnSp>
          <p:nvCxnSpPr>
            <p:cNvPr id="478" name="Google Shape;478;p29"/>
            <p:cNvCxnSpPr/>
            <p:nvPr/>
          </p:nvCxnSpPr>
          <p:spPr>
            <a:xfrm>
              <a:off x="-233825" y="454400"/>
              <a:ext cx="599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79" name="Google Shape;479;p29"/>
            <p:cNvGrpSpPr/>
            <p:nvPr/>
          </p:nvGrpSpPr>
          <p:grpSpPr>
            <a:xfrm rot="2700771">
              <a:off x="5739001" y="321019"/>
              <a:ext cx="274531" cy="265837"/>
              <a:chOff x="6021400" y="1654100"/>
              <a:chExt cx="435350" cy="421375"/>
            </a:xfrm>
          </p:grpSpPr>
          <p:sp>
            <p:nvSpPr>
              <p:cNvPr id="480" name="Google Shape;480;p29"/>
              <p:cNvSpPr/>
              <p:nvPr/>
            </p:nvSpPr>
            <p:spPr>
              <a:xfrm>
                <a:off x="6021400" y="1731075"/>
                <a:ext cx="355825" cy="344400"/>
              </a:xfrm>
              <a:custGeom>
                <a:avLst/>
                <a:gdLst/>
                <a:ahLst/>
                <a:cxnLst/>
                <a:rect l="l" t="t" r="r" b="b"/>
                <a:pathLst>
                  <a:path w="14233" h="13776" extrusionOk="0">
                    <a:moveTo>
                      <a:pt x="5024" y="0"/>
                    </a:moveTo>
                    <a:cubicBezTo>
                      <a:pt x="4837" y="135"/>
                      <a:pt x="4656" y="283"/>
                      <a:pt x="4489" y="458"/>
                    </a:cubicBezTo>
                    <a:lnTo>
                      <a:pt x="1829" y="3110"/>
                    </a:lnTo>
                    <a:cubicBezTo>
                      <a:pt x="0" y="4940"/>
                      <a:pt x="0" y="7915"/>
                      <a:pt x="1829" y="9750"/>
                    </a:cubicBezTo>
                    <a:lnTo>
                      <a:pt x="4489" y="12404"/>
                    </a:lnTo>
                    <a:cubicBezTo>
                      <a:pt x="5402" y="13318"/>
                      <a:pt x="6600" y="13775"/>
                      <a:pt x="7806" y="13775"/>
                    </a:cubicBezTo>
                    <a:cubicBezTo>
                      <a:pt x="9004" y="13775"/>
                      <a:pt x="10208" y="13318"/>
                      <a:pt x="11121" y="12404"/>
                    </a:cubicBezTo>
                    <a:lnTo>
                      <a:pt x="13782" y="9750"/>
                    </a:lnTo>
                    <a:cubicBezTo>
                      <a:pt x="13950" y="9577"/>
                      <a:pt x="14097" y="9396"/>
                      <a:pt x="14233" y="9209"/>
                    </a:cubicBezTo>
                    <a:lnTo>
                      <a:pt x="50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29"/>
              <p:cNvSpPr/>
              <p:nvPr/>
            </p:nvSpPr>
            <p:spPr>
              <a:xfrm>
                <a:off x="6196400" y="1654100"/>
                <a:ext cx="127050" cy="124475"/>
              </a:xfrm>
              <a:custGeom>
                <a:avLst/>
                <a:gdLst/>
                <a:ahLst/>
                <a:cxnLst/>
                <a:rect l="l" t="t" r="r" b="b"/>
                <a:pathLst>
                  <a:path w="5082" h="4979" extrusionOk="0">
                    <a:moveTo>
                      <a:pt x="3903" y="0"/>
                    </a:moveTo>
                    <a:cubicBezTo>
                      <a:pt x="3627" y="0"/>
                      <a:pt x="3349" y="110"/>
                      <a:pt x="3143" y="315"/>
                    </a:cubicBezTo>
                    <a:lnTo>
                      <a:pt x="1" y="3459"/>
                    </a:lnTo>
                    <a:lnTo>
                      <a:pt x="1520" y="4979"/>
                    </a:lnTo>
                    <a:lnTo>
                      <a:pt x="4662" y="1836"/>
                    </a:lnTo>
                    <a:cubicBezTo>
                      <a:pt x="5081" y="1417"/>
                      <a:pt x="5081" y="734"/>
                      <a:pt x="4662" y="315"/>
                    </a:cubicBezTo>
                    <a:cubicBezTo>
                      <a:pt x="4451" y="110"/>
                      <a:pt x="4174" y="0"/>
                      <a:pt x="3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29"/>
              <p:cNvSpPr/>
              <p:nvPr/>
            </p:nvSpPr>
            <p:spPr>
              <a:xfrm>
                <a:off x="6329725" y="1787550"/>
                <a:ext cx="127025" cy="124350"/>
              </a:xfrm>
              <a:custGeom>
                <a:avLst/>
                <a:gdLst/>
                <a:ahLst/>
                <a:cxnLst/>
                <a:rect l="l" t="t" r="r" b="b"/>
                <a:pathLst>
                  <a:path w="5081" h="4974" extrusionOk="0">
                    <a:moveTo>
                      <a:pt x="3903" y="1"/>
                    </a:moveTo>
                    <a:cubicBezTo>
                      <a:pt x="3626" y="1"/>
                      <a:pt x="3356" y="104"/>
                      <a:pt x="3143" y="316"/>
                    </a:cubicBezTo>
                    <a:lnTo>
                      <a:pt x="0" y="3454"/>
                    </a:lnTo>
                    <a:lnTo>
                      <a:pt x="1520" y="4973"/>
                    </a:lnTo>
                    <a:lnTo>
                      <a:pt x="4662" y="1831"/>
                    </a:lnTo>
                    <a:cubicBezTo>
                      <a:pt x="5081" y="1412"/>
                      <a:pt x="5081" y="735"/>
                      <a:pt x="4662" y="316"/>
                    </a:cubicBezTo>
                    <a:cubicBezTo>
                      <a:pt x="4450" y="104"/>
                      <a:pt x="4180" y="1"/>
                      <a:pt x="39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"/>
          <p:cNvSpPr txBox="1">
            <a:spLocks noGrp="1"/>
          </p:cNvSpPr>
          <p:nvPr>
            <p:ph type="title"/>
          </p:nvPr>
        </p:nvSpPr>
        <p:spPr>
          <a:xfrm>
            <a:off x="4325150" y="1551600"/>
            <a:ext cx="3492600" cy="13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2" hasCustomPrompt="1"/>
          </p:nvPr>
        </p:nvSpPr>
        <p:spPr>
          <a:xfrm>
            <a:off x="1142050" y="1751400"/>
            <a:ext cx="2381400" cy="17157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1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>
            <a:spLocks noGrp="1"/>
          </p:cNvSpPr>
          <p:nvPr>
            <p:ph type="subTitle" idx="1"/>
          </p:nvPr>
        </p:nvSpPr>
        <p:spPr>
          <a:xfrm>
            <a:off x="4325150" y="2878500"/>
            <a:ext cx="31599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5" name="Google Shape;35;p3"/>
          <p:cNvGrpSpPr/>
          <p:nvPr/>
        </p:nvGrpSpPr>
        <p:grpSpPr>
          <a:xfrm rot="5400000">
            <a:off x="4951717" y="2005869"/>
            <a:ext cx="7610763" cy="832396"/>
            <a:chOff x="-71925" y="-884100"/>
            <a:chExt cx="9144255" cy="1188797"/>
          </a:xfrm>
        </p:grpSpPr>
        <p:sp>
          <p:nvSpPr>
            <p:cNvPr id="36" name="Google Shape;36;p3"/>
            <p:cNvSpPr/>
            <p:nvPr/>
          </p:nvSpPr>
          <p:spPr>
            <a:xfrm>
              <a:off x="-71925" y="-884100"/>
              <a:ext cx="3175016" cy="741739"/>
            </a:xfrm>
            <a:custGeom>
              <a:avLst/>
              <a:gdLst/>
              <a:ahLst/>
              <a:cxnLst/>
              <a:rect l="l" t="t" r="r" b="b"/>
              <a:pathLst>
                <a:path w="99196" h="44764" extrusionOk="0">
                  <a:moveTo>
                    <a:pt x="96826" y="0"/>
                  </a:moveTo>
                  <a:cubicBezTo>
                    <a:pt x="87993" y="14934"/>
                    <a:pt x="80556" y="32035"/>
                    <a:pt x="64567" y="38354"/>
                  </a:cubicBezTo>
                  <a:cubicBezTo>
                    <a:pt x="60625" y="39913"/>
                    <a:pt x="56746" y="40615"/>
                    <a:pt x="52946" y="40615"/>
                  </a:cubicBezTo>
                  <a:cubicBezTo>
                    <a:pt x="32157" y="40615"/>
                    <a:pt x="13718" y="19608"/>
                    <a:pt x="0" y="2967"/>
                  </a:cubicBezTo>
                  <a:lnTo>
                    <a:pt x="0" y="7107"/>
                  </a:lnTo>
                  <a:cubicBezTo>
                    <a:pt x="13714" y="23750"/>
                    <a:pt x="32154" y="44764"/>
                    <a:pt x="52946" y="44764"/>
                  </a:cubicBezTo>
                  <a:cubicBezTo>
                    <a:pt x="56744" y="44764"/>
                    <a:pt x="60620" y="44063"/>
                    <a:pt x="64560" y="42506"/>
                  </a:cubicBezTo>
                  <a:cubicBezTo>
                    <a:pt x="82058" y="35592"/>
                    <a:pt x="89185" y="15722"/>
                    <a:pt x="991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-20108" y="-884100"/>
              <a:ext cx="2963286" cy="591317"/>
            </a:xfrm>
            <a:custGeom>
              <a:avLst/>
              <a:gdLst/>
              <a:ahLst/>
              <a:cxnLst/>
              <a:rect l="l" t="t" r="r" b="b"/>
              <a:pathLst>
                <a:path w="92581" h="35686" extrusionOk="0">
                  <a:moveTo>
                    <a:pt x="0" y="0"/>
                  </a:moveTo>
                  <a:cubicBezTo>
                    <a:pt x="13539" y="16291"/>
                    <a:pt x="31336" y="35685"/>
                    <a:pt x="51325" y="35685"/>
                  </a:cubicBezTo>
                  <a:cubicBezTo>
                    <a:pt x="55137" y="35685"/>
                    <a:pt x="59029" y="34980"/>
                    <a:pt x="62986" y="33413"/>
                  </a:cubicBezTo>
                  <a:cubicBezTo>
                    <a:pt x="77218" y="27771"/>
                    <a:pt x="84802" y="13613"/>
                    <a:pt x="92580" y="0"/>
                  </a:cubicBezTo>
                  <a:lnTo>
                    <a:pt x="90408" y="0"/>
                  </a:lnTo>
                  <a:cubicBezTo>
                    <a:pt x="83313" y="12253"/>
                    <a:pt x="75803" y="24165"/>
                    <a:pt x="63023" y="29236"/>
                  </a:cubicBezTo>
                  <a:cubicBezTo>
                    <a:pt x="59050" y="30812"/>
                    <a:pt x="55143" y="31522"/>
                    <a:pt x="51318" y="31522"/>
                  </a:cubicBezTo>
                  <a:cubicBezTo>
                    <a:pt x="33004" y="31522"/>
                    <a:pt x="16543" y="15259"/>
                    <a:pt x="34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-71925" y="-884100"/>
              <a:ext cx="3386650" cy="891400"/>
            </a:xfrm>
            <a:custGeom>
              <a:avLst/>
              <a:gdLst/>
              <a:ahLst/>
              <a:cxnLst/>
              <a:rect l="l" t="t" r="r" b="b"/>
              <a:pathLst>
                <a:path w="105808" h="53796" extrusionOk="0">
                  <a:moveTo>
                    <a:pt x="102436" y="0"/>
                  </a:moveTo>
                  <a:cubicBezTo>
                    <a:pt x="90488" y="16145"/>
                    <a:pt x="83963" y="39750"/>
                    <a:pt x="64567" y="47422"/>
                  </a:cubicBezTo>
                  <a:cubicBezTo>
                    <a:pt x="60625" y="48981"/>
                    <a:pt x="56747" y="49682"/>
                    <a:pt x="52947" y="49682"/>
                  </a:cubicBezTo>
                  <a:cubicBezTo>
                    <a:pt x="32156" y="49682"/>
                    <a:pt x="13712" y="28671"/>
                    <a:pt x="0" y="12029"/>
                  </a:cubicBezTo>
                  <a:lnTo>
                    <a:pt x="0" y="16175"/>
                  </a:lnTo>
                  <a:cubicBezTo>
                    <a:pt x="13707" y="32812"/>
                    <a:pt x="32119" y="53795"/>
                    <a:pt x="52888" y="53795"/>
                  </a:cubicBezTo>
                  <a:cubicBezTo>
                    <a:pt x="56714" y="53795"/>
                    <a:pt x="60620" y="53083"/>
                    <a:pt x="64591" y="51501"/>
                  </a:cubicBezTo>
                  <a:cubicBezTo>
                    <a:pt x="85653" y="43115"/>
                    <a:pt x="91549" y="15871"/>
                    <a:pt x="105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5229039" y="-884100"/>
              <a:ext cx="3843012" cy="684043"/>
            </a:xfrm>
            <a:custGeom>
              <a:avLst/>
              <a:gdLst/>
              <a:ahLst/>
              <a:cxnLst/>
              <a:rect l="l" t="t" r="r" b="b"/>
              <a:pathLst>
                <a:path w="120066" h="41282" extrusionOk="0">
                  <a:moveTo>
                    <a:pt x="0" y="0"/>
                  </a:moveTo>
                  <a:cubicBezTo>
                    <a:pt x="19721" y="13196"/>
                    <a:pt x="36784" y="33544"/>
                    <a:pt x="59558" y="39608"/>
                  </a:cubicBezTo>
                  <a:cubicBezTo>
                    <a:pt x="63838" y="40749"/>
                    <a:pt x="67923" y="41282"/>
                    <a:pt x="71837" y="41282"/>
                  </a:cubicBezTo>
                  <a:cubicBezTo>
                    <a:pt x="89348" y="41282"/>
                    <a:pt x="103431" y="30623"/>
                    <a:pt x="116149" y="16058"/>
                  </a:cubicBezTo>
                  <a:cubicBezTo>
                    <a:pt x="117476" y="14531"/>
                    <a:pt x="118780" y="13017"/>
                    <a:pt x="120065" y="11508"/>
                  </a:cubicBezTo>
                  <a:lnTo>
                    <a:pt x="120065" y="7362"/>
                  </a:lnTo>
                  <a:cubicBezTo>
                    <a:pt x="118780" y="8876"/>
                    <a:pt x="117484" y="10397"/>
                    <a:pt x="116155" y="11924"/>
                  </a:cubicBezTo>
                  <a:cubicBezTo>
                    <a:pt x="103450" y="26559"/>
                    <a:pt x="89345" y="37178"/>
                    <a:pt x="71798" y="37178"/>
                  </a:cubicBezTo>
                  <a:cubicBezTo>
                    <a:pt x="67888" y="37178"/>
                    <a:pt x="63808" y="36651"/>
                    <a:pt x="59534" y="35524"/>
                  </a:cubicBezTo>
                  <a:cubicBezTo>
                    <a:pt x="38968" y="30104"/>
                    <a:pt x="23197" y="13023"/>
                    <a:pt x="5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229826" y="-884100"/>
              <a:ext cx="2557367" cy="440530"/>
            </a:xfrm>
            <a:custGeom>
              <a:avLst/>
              <a:gdLst/>
              <a:ahLst/>
              <a:cxnLst/>
              <a:rect l="l" t="t" r="r" b="b"/>
              <a:pathLst>
                <a:path w="79899" h="26586" extrusionOk="0">
                  <a:moveTo>
                    <a:pt x="0" y="0"/>
                  </a:moveTo>
                  <a:cubicBezTo>
                    <a:pt x="12284" y="13640"/>
                    <a:pt x="27148" y="26585"/>
                    <a:pt x="43505" y="26585"/>
                  </a:cubicBezTo>
                  <a:cubicBezTo>
                    <a:pt x="47349" y="26585"/>
                    <a:pt x="51275" y="25871"/>
                    <a:pt x="55269" y="24282"/>
                  </a:cubicBezTo>
                  <a:cubicBezTo>
                    <a:pt x="66312" y="19888"/>
                    <a:pt x="73506" y="10416"/>
                    <a:pt x="79898" y="0"/>
                  </a:cubicBezTo>
                  <a:lnTo>
                    <a:pt x="77403" y="0"/>
                  </a:lnTo>
                  <a:cubicBezTo>
                    <a:pt x="71581" y="8715"/>
                    <a:pt x="64860" y="16300"/>
                    <a:pt x="55318" y="20099"/>
                  </a:cubicBezTo>
                  <a:cubicBezTo>
                    <a:pt x="51302" y="21702"/>
                    <a:pt x="47357" y="22423"/>
                    <a:pt x="43495" y="22423"/>
                  </a:cubicBezTo>
                  <a:cubicBezTo>
                    <a:pt x="28811" y="22423"/>
                    <a:pt x="15339" y="12001"/>
                    <a:pt x="3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-71925" y="-884100"/>
              <a:ext cx="9144255" cy="1039121"/>
            </a:xfrm>
            <a:custGeom>
              <a:avLst/>
              <a:gdLst/>
              <a:ahLst/>
              <a:cxnLst/>
              <a:rect l="l" t="t" r="r" b="b"/>
              <a:pathLst>
                <a:path w="285691" h="62711" extrusionOk="0">
                  <a:moveTo>
                    <a:pt x="112709" y="0"/>
                  </a:moveTo>
                  <a:cubicBezTo>
                    <a:pt x="93219" y="13413"/>
                    <a:pt x="88240" y="46765"/>
                    <a:pt x="64591" y="56268"/>
                  </a:cubicBezTo>
                  <a:cubicBezTo>
                    <a:pt x="60565" y="57886"/>
                    <a:pt x="56610" y="58613"/>
                    <a:pt x="52740" y="58613"/>
                  </a:cubicBezTo>
                  <a:cubicBezTo>
                    <a:pt x="32008" y="58613"/>
                    <a:pt x="13710" y="37742"/>
                    <a:pt x="0" y="21099"/>
                  </a:cubicBezTo>
                  <a:lnTo>
                    <a:pt x="0" y="25245"/>
                  </a:lnTo>
                  <a:cubicBezTo>
                    <a:pt x="13779" y="41962"/>
                    <a:pt x="31983" y="62711"/>
                    <a:pt x="52783" y="62711"/>
                  </a:cubicBezTo>
                  <a:cubicBezTo>
                    <a:pt x="56634" y="62711"/>
                    <a:pt x="60574" y="61999"/>
                    <a:pt x="64591" y="60420"/>
                  </a:cubicBezTo>
                  <a:cubicBezTo>
                    <a:pt x="93927" y="48882"/>
                    <a:pt x="95267" y="1223"/>
                    <a:pt x="131046" y="708"/>
                  </a:cubicBezTo>
                  <a:cubicBezTo>
                    <a:pt x="131287" y="704"/>
                    <a:pt x="131528" y="702"/>
                    <a:pt x="131768" y="702"/>
                  </a:cubicBezTo>
                  <a:cubicBezTo>
                    <a:pt x="168136" y="702"/>
                    <a:pt x="191428" y="39679"/>
                    <a:pt x="225177" y="48527"/>
                  </a:cubicBezTo>
                  <a:cubicBezTo>
                    <a:pt x="229412" y="49637"/>
                    <a:pt x="233468" y="50153"/>
                    <a:pt x="237367" y="50153"/>
                  </a:cubicBezTo>
                  <a:cubicBezTo>
                    <a:pt x="254891" y="50153"/>
                    <a:pt x="269258" y="39735"/>
                    <a:pt x="282611" y="25970"/>
                  </a:cubicBezTo>
                  <a:cubicBezTo>
                    <a:pt x="283648" y="24897"/>
                    <a:pt x="284673" y="23829"/>
                    <a:pt x="285690" y="22767"/>
                  </a:cubicBezTo>
                  <a:lnTo>
                    <a:pt x="285690" y="17181"/>
                  </a:lnTo>
                  <a:cubicBezTo>
                    <a:pt x="284487" y="18529"/>
                    <a:pt x="283264" y="19876"/>
                    <a:pt x="282029" y="21234"/>
                  </a:cubicBezTo>
                  <a:cubicBezTo>
                    <a:pt x="269068" y="35407"/>
                    <a:pt x="254906" y="46062"/>
                    <a:pt x="237442" y="46062"/>
                  </a:cubicBezTo>
                  <a:cubicBezTo>
                    <a:pt x="233527" y="46062"/>
                    <a:pt x="229447" y="45527"/>
                    <a:pt x="225177" y="44375"/>
                  </a:cubicBezTo>
                  <a:cubicBezTo>
                    <a:pt x="198970" y="37311"/>
                    <a:pt x="179617" y="11539"/>
                    <a:pt x="155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5630552" y="-884100"/>
              <a:ext cx="3441478" cy="534747"/>
            </a:xfrm>
            <a:custGeom>
              <a:avLst/>
              <a:gdLst/>
              <a:ahLst/>
              <a:cxnLst/>
              <a:rect l="l" t="t" r="r" b="b"/>
              <a:pathLst>
                <a:path w="107521" h="32272" extrusionOk="0">
                  <a:moveTo>
                    <a:pt x="0" y="0"/>
                  </a:moveTo>
                  <a:cubicBezTo>
                    <a:pt x="14780" y="12129"/>
                    <a:pt x="29000" y="25858"/>
                    <a:pt x="46975" y="30614"/>
                  </a:cubicBezTo>
                  <a:cubicBezTo>
                    <a:pt x="51247" y="31743"/>
                    <a:pt x="55326" y="32271"/>
                    <a:pt x="59235" y="32271"/>
                  </a:cubicBezTo>
                  <a:cubicBezTo>
                    <a:pt x="76787" y="32271"/>
                    <a:pt x="90909" y="21627"/>
                    <a:pt x="103610" y="7002"/>
                  </a:cubicBezTo>
                  <a:cubicBezTo>
                    <a:pt x="104939" y="5475"/>
                    <a:pt x="106235" y="3954"/>
                    <a:pt x="107520" y="2446"/>
                  </a:cubicBezTo>
                  <a:lnTo>
                    <a:pt x="107520" y="0"/>
                  </a:lnTo>
                  <a:lnTo>
                    <a:pt x="106068" y="0"/>
                  </a:lnTo>
                  <a:cubicBezTo>
                    <a:pt x="105255" y="950"/>
                    <a:pt x="104441" y="1899"/>
                    <a:pt x="103610" y="2856"/>
                  </a:cubicBezTo>
                  <a:cubicBezTo>
                    <a:pt x="90929" y="17458"/>
                    <a:pt x="76798" y="28134"/>
                    <a:pt x="59264" y="28134"/>
                  </a:cubicBezTo>
                  <a:cubicBezTo>
                    <a:pt x="55349" y="28134"/>
                    <a:pt x="51265" y="27601"/>
                    <a:pt x="46989" y="26462"/>
                  </a:cubicBezTo>
                  <a:cubicBezTo>
                    <a:pt x="31147" y="22240"/>
                    <a:pt x="18312" y="10975"/>
                    <a:pt x="54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6395812" y="-884100"/>
              <a:ext cx="2200164" cy="234548"/>
            </a:xfrm>
            <a:custGeom>
              <a:avLst/>
              <a:gdLst/>
              <a:ahLst/>
              <a:cxnLst/>
              <a:rect l="l" t="t" r="r" b="b"/>
              <a:pathLst>
                <a:path w="68739" h="14155" extrusionOk="0">
                  <a:moveTo>
                    <a:pt x="0" y="0"/>
                  </a:moveTo>
                  <a:cubicBezTo>
                    <a:pt x="7125" y="5463"/>
                    <a:pt x="14686" y="10000"/>
                    <a:pt x="23202" y="12384"/>
                  </a:cubicBezTo>
                  <a:cubicBezTo>
                    <a:pt x="27518" y="13593"/>
                    <a:pt x="31646" y="14155"/>
                    <a:pt x="35605" y="14155"/>
                  </a:cubicBezTo>
                  <a:cubicBezTo>
                    <a:pt x="48131" y="14155"/>
                    <a:pt x="58970" y="8533"/>
                    <a:pt x="68739" y="0"/>
                  </a:cubicBezTo>
                  <a:lnTo>
                    <a:pt x="63580" y="0"/>
                  </a:lnTo>
                  <a:cubicBezTo>
                    <a:pt x="55205" y="6153"/>
                    <a:pt x="46017" y="10012"/>
                    <a:pt x="35699" y="10012"/>
                  </a:cubicBezTo>
                  <a:cubicBezTo>
                    <a:pt x="31726" y="10012"/>
                    <a:pt x="27585" y="9440"/>
                    <a:pt x="23258" y="8205"/>
                  </a:cubicBezTo>
                  <a:cubicBezTo>
                    <a:pt x="17107" y="6455"/>
                    <a:pt x="11483" y="3563"/>
                    <a:pt x="6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511125" y="-884100"/>
              <a:ext cx="2087945" cy="289743"/>
            </a:xfrm>
            <a:custGeom>
              <a:avLst/>
              <a:gdLst/>
              <a:ahLst/>
              <a:cxnLst/>
              <a:rect l="l" t="t" r="r" b="b"/>
              <a:pathLst>
                <a:path w="65233" h="17486" extrusionOk="0">
                  <a:moveTo>
                    <a:pt x="1" y="0"/>
                  </a:moveTo>
                  <a:cubicBezTo>
                    <a:pt x="10344" y="9788"/>
                    <a:pt x="22072" y="17486"/>
                    <a:pt x="34705" y="17486"/>
                  </a:cubicBezTo>
                  <a:cubicBezTo>
                    <a:pt x="38585" y="17486"/>
                    <a:pt x="42549" y="16760"/>
                    <a:pt x="46586" y="15146"/>
                  </a:cubicBezTo>
                  <a:cubicBezTo>
                    <a:pt x="54258" y="12073"/>
                    <a:pt x="60148" y="6574"/>
                    <a:pt x="65233" y="0"/>
                  </a:cubicBezTo>
                  <a:lnTo>
                    <a:pt x="61893" y="0"/>
                  </a:lnTo>
                  <a:cubicBezTo>
                    <a:pt x="57578" y="4718"/>
                    <a:pt x="52644" y="8591"/>
                    <a:pt x="46629" y="10969"/>
                  </a:cubicBezTo>
                  <a:cubicBezTo>
                    <a:pt x="42577" y="12574"/>
                    <a:pt x="38602" y="13297"/>
                    <a:pt x="34717" y="13297"/>
                  </a:cubicBezTo>
                  <a:cubicBezTo>
                    <a:pt x="23914" y="13297"/>
                    <a:pt x="13802" y="7711"/>
                    <a:pt x="46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6008029" y="-884100"/>
              <a:ext cx="2880227" cy="384673"/>
            </a:xfrm>
            <a:custGeom>
              <a:avLst/>
              <a:gdLst/>
              <a:ahLst/>
              <a:cxnLst/>
              <a:rect l="l" t="t" r="r" b="b"/>
              <a:pathLst>
                <a:path w="89986" h="23215" extrusionOk="0">
                  <a:moveTo>
                    <a:pt x="0" y="0"/>
                  </a:moveTo>
                  <a:cubicBezTo>
                    <a:pt x="10801" y="9267"/>
                    <a:pt x="21917" y="17920"/>
                    <a:pt x="35225" y="21514"/>
                  </a:cubicBezTo>
                  <a:cubicBezTo>
                    <a:pt x="39512" y="22674"/>
                    <a:pt x="43610" y="23215"/>
                    <a:pt x="47538" y="23215"/>
                  </a:cubicBezTo>
                  <a:cubicBezTo>
                    <a:pt x="64196" y="23215"/>
                    <a:pt x="77810" y="13491"/>
                    <a:pt x="89985" y="0"/>
                  </a:cubicBezTo>
                  <a:lnTo>
                    <a:pt x="86075" y="0"/>
                  </a:lnTo>
                  <a:cubicBezTo>
                    <a:pt x="74929" y="11268"/>
                    <a:pt x="62474" y="19074"/>
                    <a:pt x="47617" y="19074"/>
                  </a:cubicBezTo>
                  <a:cubicBezTo>
                    <a:pt x="43675" y="19074"/>
                    <a:pt x="39563" y="18524"/>
                    <a:pt x="35262" y="17343"/>
                  </a:cubicBezTo>
                  <a:cubicBezTo>
                    <a:pt x="24114" y="14283"/>
                    <a:pt x="14543" y="7609"/>
                    <a:pt x="54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865974" y="-884100"/>
              <a:ext cx="1461847" cy="138608"/>
            </a:xfrm>
            <a:custGeom>
              <a:avLst/>
              <a:gdLst/>
              <a:ahLst/>
              <a:cxnLst/>
              <a:rect l="l" t="t" r="r" b="b"/>
              <a:pathLst>
                <a:path w="45672" h="8365" extrusionOk="0">
                  <a:moveTo>
                    <a:pt x="0" y="0"/>
                  </a:moveTo>
                  <a:cubicBezTo>
                    <a:pt x="7388" y="5050"/>
                    <a:pt x="15304" y="8365"/>
                    <a:pt x="23633" y="8365"/>
                  </a:cubicBezTo>
                  <a:cubicBezTo>
                    <a:pt x="27529" y="8365"/>
                    <a:pt x="31515" y="7640"/>
                    <a:pt x="35579" y="6027"/>
                  </a:cubicBezTo>
                  <a:cubicBezTo>
                    <a:pt x="39315" y="4544"/>
                    <a:pt x="42643" y="2477"/>
                    <a:pt x="45672" y="0"/>
                  </a:cubicBezTo>
                  <a:lnTo>
                    <a:pt x="39552" y="0"/>
                  </a:lnTo>
                  <a:cubicBezTo>
                    <a:pt x="38286" y="696"/>
                    <a:pt x="36969" y="1323"/>
                    <a:pt x="35591" y="1868"/>
                  </a:cubicBezTo>
                  <a:cubicBezTo>
                    <a:pt x="31522" y="3487"/>
                    <a:pt x="27532" y="4215"/>
                    <a:pt x="23631" y="4215"/>
                  </a:cubicBezTo>
                  <a:cubicBezTo>
                    <a:pt x="17886" y="4215"/>
                    <a:pt x="12336" y="2636"/>
                    <a:pt x="70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6875163" y="-884100"/>
              <a:ext cx="1305138" cy="84457"/>
            </a:xfrm>
            <a:custGeom>
              <a:avLst/>
              <a:gdLst/>
              <a:ahLst/>
              <a:cxnLst/>
              <a:rect l="l" t="t" r="r" b="b"/>
              <a:pathLst>
                <a:path w="40776" h="5097" extrusionOk="0">
                  <a:moveTo>
                    <a:pt x="1" y="0"/>
                  </a:moveTo>
                  <a:cubicBezTo>
                    <a:pt x="2676" y="1303"/>
                    <a:pt x="5444" y="2409"/>
                    <a:pt x="8337" y="3246"/>
                  </a:cubicBezTo>
                  <a:cubicBezTo>
                    <a:pt x="12678" y="4511"/>
                    <a:pt x="16835" y="5096"/>
                    <a:pt x="20825" y="5096"/>
                  </a:cubicBezTo>
                  <a:cubicBezTo>
                    <a:pt x="27978" y="5096"/>
                    <a:pt x="34595" y="3216"/>
                    <a:pt x="40776" y="0"/>
                  </a:cubicBezTo>
                  <a:lnTo>
                    <a:pt x="29560" y="0"/>
                  </a:lnTo>
                  <a:cubicBezTo>
                    <a:pt x="26762" y="617"/>
                    <a:pt x="23881" y="946"/>
                    <a:pt x="20908" y="946"/>
                  </a:cubicBezTo>
                  <a:cubicBezTo>
                    <a:pt x="18049" y="946"/>
                    <a:pt x="15104" y="642"/>
                    <a:pt x="12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-71925" y="-728525"/>
              <a:ext cx="9144255" cy="1033222"/>
            </a:xfrm>
            <a:custGeom>
              <a:avLst/>
              <a:gdLst/>
              <a:ahLst/>
              <a:cxnLst/>
              <a:rect l="l" t="t" r="r" b="b"/>
              <a:pathLst>
                <a:path w="285691" h="62355" extrusionOk="0">
                  <a:moveTo>
                    <a:pt x="131902" y="1"/>
                  </a:moveTo>
                  <a:cubicBezTo>
                    <a:pt x="131656" y="1"/>
                    <a:pt x="131410" y="3"/>
                    <a:pt x="131164" y="6"/>
                  </a:cubicBezTo>
                  <a:cubicBezTo>
                    <a:pt x="96261" y="496"/>
                    <a:pt x="93566" y="45319"/>
                    <a:pt x="64591" y="56088"/>
                  </a:cubicBezTo>
                  <a:cubicBezTo>
                    <a:pt x="60641" y="57556"/>
                    <a:pt x="56776" y="58220"/>
                    <a:pt x="53005" y="58220"/>
                  </a:cubicBezTo>
                  <a:cubicBezTo>
                    <a:pt x="32016" y="58220"/>
                    <a:pt x="13923" y="37656"/>
                    <a:pt x="0" y="20776"/>
                  </a:cubicBezTo>
                  <a:lnTo>
                    <a:pt x="0" y="24984"/>
                  </a:lnTo>
                  <a:cubicBezTo>
                    <a:pt x="14162" y="42293"/>
                    <a:pt x="31943" y="62355"/>
                    <a:pt x="53175" y="62355"/>
                  </a:cubicBezTo>
                  <a:cubicBezTo>
                    <a:pt x="56278" y="62355"/>
                    <a:pt x="59455" y="61926"/>
                    <a:pt x="62705" y="60998"/>
                  </a:cubicBezTo>
                  <a:cubicBezTo>
                    <a:pt x="93219" y="52283"/>
                    <a:pt x="96118" y="9013"/>
                    <a:pt x="131336" y="8305"/>
                  </a:cubicBezTo>
                  <a:cubicBezTo>
                    <a:pt x="131715" y="8298"/>
                    <a:pt x="132092" y="8294"/>
                    <a:pt x="132468" y="8294"/>
                  </a:cubicBezTo>
                  <a:cubicBezTo>
                    <a:pt x="168229" y="8294"/>
                    <a:pt x="193184" y="42463"/>
                    <a:pt x="227362" y="48980"/>
                  </a:cubicBezTo>
                  <a:cubicBezTo>
                    <a:pt x="230748" y="49625"/>
                    <a:pt x="234021" y="49926"/>
                    <a:pt x="237197" y="49926"/>
                  </a:cubicBezTo>
                  <a:cubicBezTo>
                    <a:pt x="255723" y="49926"/>
                    <a:pt x="270917" y="39675"/>
                    <a:pt x="285690" y="27646"/>
                  </a:cubicBezTo>
                  <a:lnTo>
                    <a:pt x="285690" y="21254"/>
                  </a:lnTo>
                  <a:cubicBezTo>
                    <a:pt x="271048" y="34312"/>
                    <a:pt x="256046" y="45677"/>
                    <a:pt x="237183" y="45677"/>
                  </a:cubicBezTo>
                  <a:cubicBezTo>
                    <a:pt x="233352" y="45677"/>
                    <a:pt x="229361" y="45208"/>
                    <a:pt x="225183" y="44189"/>
                  </a:cubicBezTo>
                  <a:cubicBezTo>
                    <a:pt x="191758" y="36045"/>
                    <a:pt x="167602" y="1"/>
                    <a:pt x="1319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49;p3"/>
          <p:cNvGrpSpPr/>
          <p:nvPr/>
        </p:nvGrpSpPr>
        <p:grpSpPr>
          <a:xfrm>
            <a:off x="-233825" y="262867"/>
            <a:ext cx="6301119" cy="382141"/>
            <a:chOff x="-233825" y="262867"/>
            <a:chExt cx="6301119" cy="382141"/>
          </a:xfrm>
        </p:grpSpPr>
        <p:cxnSp>
          <p:nvCxnSpPr>
            <p:cNvPr id="50" name="Google Shape;50;p3"/>
            <p:cNvCxnSpPr/>
            <p:nvPr/>
          </p:nvCxnSpPr>
          <p:spPr>
            <a:xfrm>
              <a:off x="-233825" y="454400"/>
              <a:ext cx="599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1" name="Google Shape;51;p3"/>
            <p:cNvGrpSpPr/>
            <p:nvPr/>
          </p:nvGrpSpPr>
          <p:grpSpPr>
            <a:xfrm rot="2700771">
              <a:off x="5739001" y="321019"/>
              <a:ext cx="274531" cy="265837"/>
              <a:chOff x="6021400" y="1654100"/>
              <a:chExt cx="435350" cy="421375"/>
            </a:xfrm>
          </p:grpSpPr>
          <p:sp>
            <p:nvSpPr>
              <p:cNvPr id="52" name="Google Shape;52;p3"/>
              <p:cNvSpPr/>
              <p:nvPr/>
            </p:nvSpPr>
            <p:spPr>
              <a:xfrm>
                <a:off x="6021400" y="1731075"/>
                <a:ext cx="355825" cy="344400"/>
              </a:xfrm>
              <a:custGeom>
                <a:avLst/>
                <a:gdLst/>
                <a:ahLst/>
                <a:cxnLst/>
                <a:rect l="l" t="t" r="r" b="b"/>
                <a:pathLst>
                  <a:path w="14233" h="13776" extrusionOk="0">
                    <a:moveTo>
                      <a:pt x="5024" y="0"/>
                    </a:moveTo>
                    <a:cubicBezTo>
                      <a:pt x="4837" y="135"/>
                      <a:pt x="4656" y="283"/>
                      <a:pt x="4489" y="458"/>
                    </a:cubicBezTo>
                    <a:lnTo>
                      <a:pt x="1829" y="3110"/>
                    </a:lnTo>
                    <a:cubicBezTo>
                      <a:pt x="0" y="4940"/>
                      <a:pt x="0" y="7915"/>
                      <a:pt x="1829" y="9750"/>
                    </a:cubicBezTo>
                    <a:lnTo>
                      <a:pt x="4489" y="12404"/>
                    </a:lnTo>
                    <a:cubicBezTo>
                      <a:pt x="5402" y="13318"/>
                      <a:pt x="6600" y="13775"/>
                      <a:pt x="7806" y="13775"/>
                    </a:cubicBezTo>
                    <a:cubicBezTo>
                      <a:pt x="9004" y="13775"/>
                      <a:pt x="10208" y="13318"/>
                      <a:pt x="11121" y="12404"/>
                    </a:cubicBezTo>
                    <a:lnTo>
                      <a:pt x="13782" y="9750"/>
                    </a:lnTo>
                    <a:cubicBezTo>
                      <a:pt x="13950" y="9577"/>
                      <a:pt x="14097" y="9396"/>
                      <a:pt x="14233" y="9209"/>
                    </a:cubicBezTo>
                    <a:lnTo>
                      <a:pt x="50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6196400" y="1654100"/>
                <a:ext cx="127050" cy="124475"/>
              </a:xfrm>
              <a:custGeom>
                <a:avLst/>
                <a:gdLst/>
                <a:ahLst/>
                <a:cxnLst/>
                <a:rect l="l" t="t" r="r" b="b"/>
                <a:pathLst>
                  <a:path w="5082" h="4979" extrusionOk="0">
                    <a:moveTo>
                      <a:pt x="3903" y="0"/>
                    </a:moveTo>
                    <a:cubicBezTo>
                      <a:pt x="3627" y="0"/>
                      <a:pt x="3349" y="110"/>
                      <a:pt x="3143" y="315"/>
                    </a:cubicBezTo>
                    <a:lnTo>
                      <a:pt x="1" y="3459"/>
                    </a:lnTo>
                    <a:lnTo>
                      <a:pt x="1520" y="4979"/>
                    </a:lnTo>
                    <a:lnTo>
                      <a:pt x="4662" y="1836"/>
                    </a:lnTo>
                    <a:cubicBezTo>
                      <a:pt x="5081" y="1417"/>
                      <a:pt x="5081" y="734"/>
                      <a:pt x="4662" y="315"/>
                    </a:cubicBezTo>
                    <a:cubicBezTo>
                      <a:pt x="4451" y="110"/>
                      <a:pt x="4174" y="0"/>
                      <a:pt x="3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6329725" y="1787550"/>
                <a:ext cx="127025" cy="124350"/>
              </a:xfrm>
              <a:custGeom>
                <a:avLst/>
                <a:gdLst/>
                <a:ahLst/>
                <a:cxnLst/>
                <a:rect l="l" t="t" r="r" b="b"/>
                <a:pathLst>
                  <a:path w="5081" h="4974" extrusionOk="0">
                    <a:moveTo>
                      <a:pt x="3903" y="1"/>
                    </a:moveTo>
                    <a:cubicBezTo>
                      <a:pt x="3626" y="1"/>
                      <a:pt x="3356" y="104"/>
                      <a:pt x="3143" y="316"/>
                    </a:cubicBezTo>
                    <a:lnTo>
                      <a:pt x="0" y="3454"/>
                    </a:lnTo>
                    <a:lnTo>
                      <a:pt x="1520" y="4973"/>
                    </a:lnTo>
                    <a:lnTo>
                      <a:pt x="4662" y="1831"/>
                    </a:lnTo>
                    <a:cubicBezTo>
                      <a:pt x="5081" y="1412"/>
                      <a:pt x="5081" y="735"/>
                      <a:pt x="4662" y="316"/>
                    </a:cubicBezTo>
                    <a:cubicBezTo>
                      <a:pt x="4450" y="104"/>
                      <a:pt x="4180" y="1"/>
                      <a:pt x="39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"/>
          <p:cNvSpPr txBox="1">
            <a:spLocks noGrp="1"/>
          </p:cNvSpPr>
          <p:nvPr>
            <p:ph type="body" idx="1"/>
          </p:nvPr>
        </p:nvSpPr>
        <p:spPr>
          <a:xfrm>
            <a:off x="720000" y="10000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5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58" name="Google Shape;58;p4"/>
          <p:cNvGrpSpPr/>
          <p:nvPr/>
        </p:nvGrpSpPr>
        <p:grpSpPr>
          <a:xfrm>
            <a:off x="-233825" y="262867"/>
            <a:ext cx="6301119" cy="382141"/>
            <a:chOff x="-233825" y="262867"/>
            <a:chExt cx="6301119" cy="382141"/>
          </a:xfrm>
        </p:grpSpPr>
        <p:cxnSp>
          <p:nvCxnSpPr>
            <p:cNvPr id="59" name="Google Shape;59;p4"/>
            <p:cNvCxnSpPr/>
            <p:nvPr/>
          </p:nvCxnSpPr>
          <p:spPr>
            <a:xfrm>
              <a:off x="-233825" y="454400"/>
              <a:ext cx="599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0" name="Google Shape;60;p4"/>
            <p:cNvGrpSpPr/>
            <p:nvPr/>
          </p:nvGrpSpPr>
          <p:grpSpPr>
            <a:xfrm rot="2700771">
              <a:off x="5739001" y="321019"/>
              <a:ext cx="274531" cy="265837"/>
              <a:chOff x="6021400" y="1654100"/>
              <a:chExt cx="435350" cy="421375"/>
            </a:xfrm>
          </p:grpSpPr>
          <p:sp>
            <p:nvSpPr>
              <p:cNvPr id="61" name="Google Shape;61;p4"/>
              <p:cNvSpPr/>
              <p:nvPr/>
            </p:nvSpPr>
            <p:spPr>
              <a:xfrm>
                <a:off x="6021400" y="1731075"/>
                <a:ext cx="355825" cy="344400"/>
              </a:xfrm>
              <a:custGeom>
                <a:avLst/>
                <a:gdLst/>
                <a:ahLst/>
                <a:cxnLst/>
                <a:rect l="l" t="t" r="r" b="b"/>
                <a:pathLst>
                  <a:path w="14233" h="13776" extrusionOk="0">
                    <a:moveTo>
                      <a:pt x="5024" y="0"/>
                    </a:moveTo>
                    <a:cubicBezTo>
                      <a:pt x="4837" y="135"/>
                      <a:pt x="4656" y="283"/>
                      <a:pt x="4489" y="458"/>
                    </a:cubicBezTo>
                    <a:lnTo>
                      <a:pt x="1829" y="3110"/>
                    </a:lnTo>
                    <a:cubicBezTo>
                      <a:pt x="0" y="4940"/>
                      <a:pt x="0" y="7915"/>
                      <a:pt x="1829" y="9750"/>
                    </a:cubicBezTo>
                    <a:lnTo>
                      <a:pt x="4489" y="12404"/>
                    </a:lnTo>
                    <a:cubicBezTo>
                      <a:pt x="5402" y="13318"/>
                      <a:pt x="6600" y="13775"/>
                      <a:pt x="7806" y="13775"/>
                    </a:cubicBezTo>
                    <a:cubicBezTo>
                      <a:pt x="9004" y="13775"/>
                      <a:pt x="10208" y="13318"/>
                      <a:pt x="11121" y="12404"/>
                    </a:cubicBezTo>
                    <a:lnTo>
                      <a:pt x="13782" y="9750"/>
                    </a:lnTo>
                    <a:cubicBezTo>
                      <a:pt x="13950" y="9577"/>
                      <a:pt x="14097" y="9396"/>
                      <a:pt x="14233" y="9209"/>
                    </a:cubicBezTo>
                    <a:lnTo>
                      <a:pt x="50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4"/>
              <p:cNvSpPr/>
              <p:nvPr/>
            </p:nvSpPr>
            <p:spPr>
              <a:xfrm>
                <a:off x="6196400" y="1654100"/>
                <a:ext cx="127050" cy="124475"/>
              </a:xfrm>
              <a:custGeom>
                <a:avLst/>
                <a:gdLst/>
                <a:ahLst/>
                <a:cxnLst/>
                <a:rect l="l" t="t" r="r" b="b"/>
                <a:pathLst>
                  <a:path w="5082" h="4979" extrusionOk="0">
                    <a:moveTo>
                      <a:pt x="3903" y="0"/>
                    </a:moveTo>
                    <a:cubicBezTo>
                      <a:pt x="3627" y="0"/>
                      <a:pt x="3349" y="110"/>
                      <a:pt x="3143" y="315"/>
                    </a:cubicBezTo>
                    <a:lnTo>
                      <a:pt x="1" y="3459"/>
                    </a:lnTo>
                    <a:lnTo>
                      <a:pt x="1520" y="4979"/>
                    </a:lnTo>
                    <a:lnTo>
                      <a:pt x="4662" y="1836"/>
                    </a:lnTo>
                    <a:cubicBezTo>
                      <a:pt x="5081" y="1417"/>
                      <a:pt x="5081" y="734"/>
                      <a:pt x="4662" y="315"/>
                    </a:cubicBezTo>
                    <a:cubicBezTo>
                      <a:pt x="4451" y="110"/>
                      <a:pt x="4174" y="0"/>
                      <a:pt x="3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4"/>
              <p:cNvSpPr/>
              <p:nvPr/>
            </p:nvSpPr>
            <p:spPr>
              <a:xfrm>
                <a:off x="6329725" y="1787550"/>
                <a:ext cx="127025" cy="124350"/>
              </a:xfrm>
              <a:custGeom>
                <a:avLst/>
                <a:gdLst/>
                <a:ahLst/>
                <a:cxnLst/>
                <a:rect l="l" t="t" r="r" b="b"/>
                <a:pathLst>
                  <a:path w="5081" h="4974" extrusionOk="0">
                    <a:moveTo>
                      <a:pt x="3903" y="1"/>
                    </a:moveTo>
                    <a:cubicBezTo>
                      <a:pt x="3626" y="1"/>
                      <a:pt x="3356" y="104"/>
                      <a:pt x="3143" y="316"/>
                    </a:cubicBezTo>
                    <a:lnTo>
                      <a:pt x="0" y="3454"/>
                    </a:lnTo>
                    <a:lnTo>
                      <a:pt x="1520" y="4973"/>
                    </a:lnTo>
                    <a:lnTo>
                      <a:pt x="4662" y="1831"/>
                    </a:lnTo>
                    <a:cubicBezTo>
                      <a:pt x="5081" y="1412"/>
                      <a:pt x="5081" y="735"/>
                      <a:pt x="4662" y="316"/>
                    </a:cubicBezTo>
                    <a:cubicBezTo>
                      <a:pt x="4450" y="104"/>
                      <a:pt x="4180" y="1"/>
                      <a:pt x="39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"/>
          <p:cNvSpPr txBox="1">
            <a:spLocks noGrp="1"/>
          </p:cNvSpPr>
          <p:nvPr>
            <p:ph type="title"/>
          </p:nvPr>
        </p:nvSpPr>
        <p:spPr>
          <a:xfrm>
            <a:off x="4530000" y="804225"/>
            <a:ext cx="3852000" cy="7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7"/>
          <p:cNvSpPr txBox="1">
            <a:spLocks noGrp="1"/>
          </p:cNvSpPr>
          <p:nvPr>
            <p:ph type="body" idx="1"/>
          </p:nvPr>
        </p:nvSpPr>
        <p:spPr>
          <a:xfrm>
            <a:off x="5059800" y="1981200"/>
            <a:ext cx="3322200" cy="25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97" name="Google Shape;97;p7"/>
          <p:cNvCxnSpPr/>
          <p:nvPr/>
        </p:nvCxnSpPr>
        <p:spPr>
          <a:xfrm>
            <a:off x="3148200" y="4686492"/>
            <a:ext cx="5995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" name="Google Shape;98;p7"/>
          <p:cNvSpPr/>
          <p:nvPr/>
        </p:nvSpPr>
        <p:spPr>
          <a:xfrm>
            <a:off x="2806384" y="4390554"/>
            <a:ext cx="255542" cy="435892"/>
          </a:xfrm>
          <a:custGeom>
            <a:avLst/>
            <a:gdLst/>
            <a:ahLst/>
            <a:cxnLst/>
            <a:rect l="l" t="t" r="r" b="b"/>
            <a:pathLst>
              <a:path w="13098" h="22342" extrusionOk="0">
                <a:moveTo>
                  <a:pt x="13098" y="0"/>
                </a:moveTo>
                <a:lnTo>
                  <a:pt x="7704" y="577"/>
                </a:lnTo>
                <a:lnTo>
                  <a:pt x="768" y="10400"/>
                </a:lnTo>
                <a:lnTo>
                  <a:pt x="5203" y="11168"/>
                </a:lnTo>
                <a:lnTo>
                  <a:pt x="0" y="22341"/>
                </a:lnTo>
                <a:lnTo>
                  <a:pt x="11752" y="7317"/>
                </a:lnTo>
                <a:lnTo>
                  <a:pt x="7514" y="6739"/>
                </a:lnTo>
                <a:lnTo>
                  <a:pt x="130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7"/>
          <p:cNvSpPr/>
          <p:nvPr/>
        </p:nvSpPr>
        <p:spPr>
          <a:xfrm>
            <a:off x="2500034" y="4390554"/>
            <a:ext cx="255542" cy="435892"/>
          </a:xfrm>
          <a:custGeom>
            <a:avLst/>
            <a:gdLst/>
            <a:ahLst/>
            <a:cxnLst/>
            <a:rect l="l" t="t" r="r" b="b"/>
            <a:pathLst>
              <a:path w="13098" h="22342" extrusionOk="0">
                <a:moveTo>
                  <a:pt x="13098" y="0"/>
                </a:moveTo>
                <a:lnTo>
                  <a:pt x="7704" y="577"/>
                </a:lnTo>
                <a:lnTo>
                  <a:pt x="768" y="10400"/>
                </a:lnTo>
                <a:lnTo>
                  <a:pt x="5203" y="11168"/>
                </a:lnTo>
                <a:lnTo>
                  <a:pt x="0" y="22341"/>
                </a:lnTo>
                <a:lnTo>
                  <a:pt x="11752" y="7317"/>
                </a:lnTo>
                <a:lnTo>
                  <a:pt x="7514" y="6739"/>
                </a:lnTo>
                <a:lnTo>
                  <a:pt x="1309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7"/>
          <p:cNvSpPr/>
          <p:nvPr/>
        </p:nvSpPr>
        <p:spPr>
          <a:xfrm>
            <a:off x="2193684" y="4390554"/>
            <a:ext cx="255542" cy="435892"/>
          </a:xfrm>
          <a:custGeom>
            <a:avLst/>
            <a:gdLst/>
            <a:ahLst/>
            <a:cxnLst/>
            <a:rect l="l" t="t" r="r" b="b"/>
            <a:pathLst>
              <a:path w="13098" h="22342" extrusionOk="0">
                <a:moveTo>
                  <a:pt x="13098" y="0"/>
                </a:moveTo>
                <a:lnTo>
                  <a:pt x="7704" y="577"/>
                </a:lnTo>
                <a:lnTo>
                  <a:pt x="768" y="10400"/>
                </a:lnTo>
                <a:lnTo>
                  <a:pt x="5203" y="11168"/>
                </a:lnTo>
                <a:lnTo>
                  <a:pt x="0" y="22341"/>
                </a:lnTo>
                <a:lnTo>
                  <a:pt x="11752" y="7317"/>
                </a:lnTo>
                <a:lnTo>
                  <a:pt x="7514" y="6739"/>
                </a:lnTo>
                <a:lnTo>
                  <a:pt x="130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" name="Google Shape;101;p7"/>
          <p:cNvGrpSpPr/>
          <p:nvPr/>
        </p:nvGrpSpPr>
        <p:grpSpPr>
          <a:xfrm>
            <a:off x="2865839" y="262867"/>
            <a:ext cx="6278161" cy="382141"/>
            <a:chOff x="2865839" y="262867"/>
            <a:chExt cx="6278161" cy="382141"/>
          </a:xfrm>
        </p:grpSpPr>
        <p:cxnSp>
          <p:nvCxnSpPr>
            <p:cNvPr id="102" name="Google Shape;102;p7"/>
            <p:cNvCxnSpPr/>
            <p:nvPr/>
          </p:nvCxnSpPr>
          <p:spPr>
            <a:xfrm>
              <a:off x="3148200" y="454400"/>
              <a:ext cx="599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3" name="Google Shape;103;p7"/>
            <p:cNvGrpSpPr/>
            <p:nvPr/>
          </p:nvGrpSpPr>
          <p:grpSpPr>
            <a:xfrm rot="-2700771" flipH="1">
              <a:off x="2919601" y="321019"/>
              <a:ext cx="274531" cy="265837"/>
              <a:chOff x="6021400" y="1654100"/>
              <a:chExt cx="435350" cy="421375"/>
            </a:xfrm>
          </p:grpSpPr>
          <p:sp>
            <p:nvSpPr>
              <p:cNvPr id="104" name="Google Shape;104;p7"/>
              <p:cNvSpPr/>
              <p:nvPr/>
            </p:nvSpPr>
            <p:spPr>
              <a:xfrm>
                <a:off x="6021400" y="1731075"/>
                <a:ext cx="355825" cy="344400"/>
              </a:xfrm>
              <a:custGeom>
                <a:avLst/>
                <a:gdLst/>
                <a:ahLst/>
                <a:cxnLst/>
                <a:rect l="l" t="t" r="r" b="b"/>
                <a:pathLst>
                  <a:path w="14233" h="13776" extrusionOk="0">
                    <a:moveTo>
                      <a:pt x="5024" y="0"/>
                    </a:moveTo>
                    <a:cubicBezTo>
                      <a:pt x="4837" y="135"/>
                      <a:pt x="4656" y="283"/>
                      <a:pt x="4489" y="458"/>
                    </a:cubicBezTo>
                    <a:lnTo>
                      <a:pt x="1829" y="3110"/>
                    </a:lnTo>
                    <a:cubicBezTo>
                      <a:pt x="0" y="4940"/>
                      <a:pt x="0" y="7915"/>
                      <a:pt x="1829" y="9750"/>
                    </a:cubicBezTo>
                    <a:lnTo>
                      <a:pt x="4489" y="12404"/>
                    </a:lnTo>
                    <a:cubicBezTo>
                      <a:pt x="5402" y="13318"/>
                      <a:pt x="6600" y="13775"/>
                      <a:pt x="7806" y="13775"/>
                    </a:cubicBezTo>
                    <a:cubicBezTo>
                      <a:pt x="9004" y="13775"/>
                      <a:pt x="10208" y="13318"/>
                      <a:pt x="11121" y="12404"/>
                    </a:cubicBezTo>
                    <a:lnTo>
                      <a:pt x="13782" y="9750"/>
                    </a:lnTo>
                    <a:cubicBezTo>
                      <a:pt x="13950" y="9577"/>
                      <a:pt x="14097" y="9396"/>
                      <a:pt x="14233" y="9209"/>
                    </a:cubicBezTo>
                    <a:lnTo>
                      <a:pt x="50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7"/>
              <p:cNvSpPr/>
              <p:nvPr/>
            </p:nvSpPr>
            <p:spPr>
              <a:xfrm>
                <a:off x="6196400" y="1654100"/>
                <a:ext cx="127050" cy="124475"/>
              </a:xfrm>
              <a:custGeom>
                <a:avLst/>
                <a:gdLst/>
                <a:ahLst/>
                <a:cxnLst/>
                <a:rect l="l" t="t" r="r" b="b"/>
                <a:pathLst>
                  <a:path w="5082" h="4979" extrusionOk="0">
                    <a:moveTo>
                      <a:pt x="3903" y="0"/>
                    </a:moveTo>
                    <a:cubicBezTo>
                      <a:pt x="3627" y="0"/>
                      <a:pt x="3349" y="110"/>
                      <a:pt x="3143" y="315"/>
                    </a:cubicBezTo>
                    <a:lnTo>
                      <a:pt x="1" y="3459"/>
                    </a:lnTo>
                    <a:lnTo>
                      <a:pt x="1520" y="4979"/>
                    </a:lnTo>
                    <a:lnTo>
                      <a:pt x="4662" y="1836"/>
                    </a:lnTo>
                    <a:cubicBezTo>
                      <a:pt x="5081" y="1417"/>
                      <a:pt x="5081" y="734"/>
                      <a:pt x="4662" y="315"/>
                    </a:cubicBezTo>
                    <a:cubicBezTo>
                      <a:pt x="4451" y="110"/>
                      <a:pt x="4174" y="0"/>
                      <a:pt x="3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7"/>
              <p:cNvSpPr/>
              <p:nvPr/>
            </p:nvSpPr>
            <p:spPr>
              <a:xfrm>
                <a:off x="6329725" y="1787550"/>
                <a:ext cx="127025" cy="124350"/>
              </a:xfrm>
              <a:custGeom>
                <a:avLst/>
                <a:gdLst/>
                <a:ahLst/>
                <a:cxnLst/>
                <a:rect l="l" t="t" r="r" b="b"/>
                <a:pathLst>
                  <a:path w="5081" h="4974" extrusionOk="0">
                    <a:moveTo>
                      <a:pt x="3903" y="1"/>
                    </a:moveTo>
                    <a:cubicBezTo>
                      <a:pt x="3626" y="1"/>
                      <a:pt x="3356" y="104"/>
                      <a:pt x="3143" y="316"/>
                    </a:cubicBezTo>
                    <a:lnTo>
                      <a:pt x="0" y="3454"/>
                    </a:lnTo>
                    <a:lnTo>
                      <a:pt x="1520" y="4973"/>
                    </a:lnTo>
                    <a:lnTo>
                      <a:pt x="4662" y="1831"/>
                    </a:lnTo>
                    <a:cubicBezTo>
                      <a:pt x="5081" y="1412"/>
                      <a:pt x="5081" y="735"/>
                      <a:pt x="4662" y="316"/>
                    </a:cubicBezTo>
                    <a:cubicBezTo>
                      <a:pt x="4450" y="104"/>
                      <a:pt x="4180" y="1"/>
                      <a:pt x="39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"/>
          <p:cNvSpPr txBox="1">
            <a:spLocks noGrp="1"/>
          </p:cNvSpPr>
          <p:nvPr>
            <p:ph type="title"/>
          </p:nvPr>
        </p:nvSpPr>
        <p:spPr>
          <a:xfrm>
            <a:off x="3399763" y="1171600"/>
            <a:ext cx="4817700" cy="7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7" name="Google Shape;127;p9"/>
          <p:cNvSpPr txBox="1">
            <a:spLocks noGrp="1"/>
          </p:cNvSpPr>
          <p:nvPr>
            <p:ph type="subTitle" idx="1"/>
          </p:nvPr>
        </p:nvSpPr>
        <p:spPr>
          <a:xfrm>
            <a:off x="4196638" y="2390600"/>
            <a:ext cx="4020900" cy="15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8" name="Google Shape;128;p9"/>
          <p:cNvCxnSpPr/>
          <p:nvPr/>
        </p:nvCxnSpPr>
        <p:spPr>
          <a:xfrm>
            <a:off x="3148200" y="4686785"/>
            <a:ext cx="5995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9" name="Google Shape;129;p9"/>
          <p:cNvGrpSpPr/>
          <p:nvPr/>
        </p:nvGrpSpPr>
        <p:grpSpPr>
          <a:xfrm>
            <a:off x="2865839" y="262867"/>
            <a:ext cx="6278161" cy="382141"/>
            <a:chOff x="2865839" y="262867"/>
            <a:chExt cx="6278161" cy="382141"/>
          </a:xfrm>
        </p:grpSpPr>
        <p:cxnSp>
          <p:nvCxnSpPr>
            <p:cNvPr id="130" name="Google Shape;130;p9"/>
            <p:cNvCxnSpPr/>
            <p:nvPr/>
          </p:nvCxnSpPr>
          <p:spPr>
            <a:xfrm>
              <a:off x="3148200" y="454400"/>
              <a:ext cx="599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1" name="Google Shape;131;p9"/>
            <p:cNvGrpSpPr/>
            <p:nvPr/>
          </p:nvGrpSpPr>
          <p:grpSpPr>
            <a:xfrm rot="-2700771" flipH="1">
              <a:off x="2919601" y="321019"/>
              <a:ext cx="274531" cy="265837"/>
              <a:chOff x="6021400" y="1654100"/>
              <a:chExt cx="435350" cy="421375"/>
            </a:xfrm>
          </p:grpSpPr>
          <p:sp>
            <p:nvSpPr>
              <p:cNvPr id="132" name="Google Shape;132;p9"/>
              <p:cNvSpPr/>
              <p:nvPr/>
            </p:nvSpPr>
            <p:spPr>
              <a:xfrm>
                <a:off x="6021400" y="1731075"/>
                <a:ext cx="355825" cy="344400"/>
              </a:xfrm>
              <a:custGeom>
                <a:avLst/>
                <a:gdLst/>
                <a:ahLst/>
                <a:cxnLst/>
                <a:rect l="l" t="t" r="r" b="b"/>
                <a:pathLst>
                  <a:path w="14233" h="13776" extrusionOk="0">
                    <a:moveTo>
                      <a:pt x="5024" y="0"/>
                    </a:moveTo>
                    <a:cubicBezTo>
                      <a:pt x="4837" y="135"/>
                      <a:pt x="4656" y="283"/>
                      <a:pt x="4489" y="458"/>
                    </a:cubicBezTo>
                    <a:lnTo>
                      <a:pt x="1829" y="3110"/>
                    </a:lnTo>
                    <a:cubicBezTo>
                      <a:pt x="0" y="4940"/>
                      <a:pt x="0" y="7915"/>
                      <a:pt x="1829" y="9750"/>
                    </a:cubicBezTo>
                    <a:lnTo>
                      <a:pt x="4489" y="12404"/>
                    </a:lnTo>
                    <a:cubicBezTo>
                      <a:pt x="5402" y="13318"/>
                      <a:pt x="6600" y="13775"/>
                      <a:pt x="7806" y="13775"/>
                    </a:cubicBezTo>
                    <a:cubicBezTo>
                      <a:pt x="9004" y="13775"/>
                      <a:pt x="10208" y="13318"/>
                      <a:pt x="11121" y="12404"/>
                    </a:cubicBezTo>
                    <a:lnTo>
                      <a:pt x="13782" y="9750"/>
                    </a:lnTo>
                    <a:cubicBezTo>
                      <a:pt x="13950" y="9577"/>
                      <a:pt x="14097" y="9396"/>
                      <a:pt x="14233" y="9209"/>
                    </a:cubicBezTo>
                    <a:lnTo>
                      <a:pt x="50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9"/>
              <p:cNvSpPr/>
              <p:nvPr/>
            </p:nvSpPr>
            <p:spPr>
              <a:xfrm>
                <a:off x="6196400" y="1654100"/>
                <a:ext cx="127050" cy="124475"/>
              </a:xfrm>
              <a:custGeom>
                <a:avLst/>
                <a:gdLst/>
                <a:ahLst/>
                <a:cxnLst/>
                <a:rect l="l" t="t" r="r" b="b"/>
                <a:pathLst>
                  <a:path w="5082" h="4979" extrusionOk="0">
                    <a:moveTo>
                      <a:pt x="3903" y="0"/>
                    </a:moveTo>
                    <a:cubicBezTo>
                      <a:pt x="3627" y="0"/>
                      <a:pt x="3349" y="110"/>
                      <a:pt x="3143" y="315"/>
                    </a:cubicBezTo>
                    <a:lnTo>
                      <a:pt x="1" y="3459"/>
                    </a:lnTo>
                    <a:lnTo>
                      <a:pt x="1520" y="4979"/>
                    </a:lnTo>
                    <a:lnTo>
                      <a:pt x="4662" y="1836"/>
                    </a:lnTo>
                    <a:cubicBezTo>
                      <a:pt x="5081" y="1417"/>
                      <a:pt x="5081" y="734"/>
                      <a:pt x="4662" y="315"/>
                    </a:cubicBezTo>
                    <a:cubicBezTo>
                      <a:pt x="4451" y="110"/>
                      <a:pt x="4174" y="0"/>
                      <a:pt x="3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9"/>
              <p:cNvSpPr/>
              <p:nvPr/>
            </p:nvSpPr>
            <p:spPr>
              <a:xfrm>
                <a:off x="6329725" y="1787550"/>
                <a:ext cx="127025" cy="124350"/>
              </a:xfrm>
              <a:custGeom>
                <a:avLst/>
                <a:gdLst/>
                <a:ahLst/>
                <a:cxnLst/>
                <a:rect l="l" t="t" r="r" b="b"/>
                <a:pathLst>
                  <a:path w="5081" h="4974" extrusionOk="0">
                    <a:moveTo>
                      <a:pt x="3903" y="1"/>
                    </a:moveTo>
                    <a:cubicBezTo>
                      <a:pt x="3626" y="1"/>
                      <a:pt x="3356" y="104"/>
                      <a:pt x="3143" y="316"/>
                    </a:cubicBezTo>
                    <a:lnTo>
                      <a:pt x="0" y="3454"/>
                    </a:lnTo>
                    <a:lnTo>
                      <a:pt x="1520" y="4973"/>
                    </a:lnTo>
                    <a:lnTo>
                      <a:pt x="4662" y="1831"/>
                    </a:lnTo>
                    <a:cubicBezTo>
                      <a:pt x="5081" y="1412"/>
                      <a:pt x="5081" y="735"/>
                      <a:pt x="4662" y="316"/>
                    </a:cubicBezTo>
                    <a:cubicBezTo>
                      <a:pt x="4450" y="104"/>
                      <a:pt x="4180" y="1"/>
                      <a:pt x="39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5" name="Google Shape;135;p9"/>
          <p:cNvGrpSpPr/>
          <p:nvPr/>
        </p:nvGrpSpPr>
        <p:grpSpPr>
          <a:xfrm rot="5400000" flipH="1">
            <a:off x="-3516517" y="1822738"/>
            <a:ext cx="7589731" cy="1273934"/>
            <a:chOff x="-125" y="4147844"/>
            <a:chExt cx="9144255" cy="1584299"/>
          </a:xfrm>
        </p:grpSpPr>
        <p:sp>
          <p:nvSpPr>
            <p:cNvPr id="136" name="Google Shape;136;p9"/>
            <p:cNvSpPr/>
            <p:nvPr/>
          </p:nvSpPr>
          <p:spPr>
            <a:xfrm>
              <a:off x="-125" y="4147844"/>
              <a:ext cx="9144255" cy="691052"/>
            </a:xfrm>
            <a:custGeom>
              <a:avLst/>
              <a:gdLst/>
              <a:ahLst/>
              <a:cxnLst/>
              <a:rect l="l" t="t" r="r" b="b"/>
              <a:pathLst>
                <a:path w="285691" h="41705" extrusionOk="0">
                  <a:moveTo>
                    <a:pt x="0" y="1"/>
                  </a:moveTo>
                  <a:lnTo>
                    <a:pt x="0" y="4644"/>
                  </a:lnTo>
                  <a:cubicBezTo>
                    <a:pt x="16421" y="23354"/>
                    <a:pt x="33844" y="41704"/>
                    <a:pt x="57958" y="41704"/>
                  </a:cubicBezTo>
                  <a:cubicBezTo>
                    <a:pt x="60004" y="41704"/>
                    <a:pt x="62098" y="41572"/>
                    <a:pt x="64244" y="41297"/>
                  </a:cubicBezTo>
                  <a:cubicBezTo>
                    <a:pt x="76434" y="39727"/>
                    <a:pt x="85541" y="34227"/>
                    <a:pt x="96204" y="28125"/>
                  </a:cubicBezTo>
                  <a:cubicBezTo>
                    <a:pt x="108340" y="21186"/>
                    <a:pt x="119736" y="19087"/>
                    <a:pt x="133430" y="18863"/>
                  </a:cubicBezTo>
                  <a:cubicBezTo>
                    <a:pt x="134228" y="18850"/>
                    <a:pt x="135026" y="18844"/>
                    <a:pt x="135823" y="18844"/>
                  </a:cubicBezTo>
                  <a:cubicBezTo>
                    <a:pt x="166130" y="18844"/>
                    <a:pt x="195196" y="28031"/>
                    <a:pt x="225375" y="29385"/>
                  </a:cubicBezTo>
                  <a:cubicBezTo>
                    <a:pt x="227107" y="29462"/>
                    <a:pt x="228831" y="29500"/>
                    <a:pt x="230547" y="29500"/>
                  </a:cubicBezTo>
                  <a:cubicBezTo>
                    <a:pt x="249667" y="29500"/>
                    <a:pt x="267799" y="24862"/>
                    <a:pt x="285690" y="18994"/>
                  </a:cubicBezTo>
                  <a:lnTo>
                    <a:pt x="285690" y="14500"/>
                  </a:lnTo>
                  <a:cubicBezTo>
                    <a:pt x="267817" y="20521"/>
                    <a:pt x="249676" y="25280"/>
                    <a:pt x="230459" y="25280"/>
                  </a:cubicBezTo>
                  <a:cubicBezTo>
                    <a:pt x="228793" y="25280"/>
                    <a:pt x="227120" y="25244"/>
                    <a:pt x="225437" y="25171"/>
                  </a:cubicBezTo>
                  <a:cubicBezTo>
                    <a:pt x="195032" y="23828"/>
                    <a:pt x="165388" y="15731"/>
                    <a:pt x="134884" y="15731"/>
                  </a:cubicBezTo>
                  <a:cubicBezTo>
                    <a:pt x="134083" y="15731"/>
                    <a:pt x="133281" y="15737"/>
                    <a:pt x="132479" y="15748"/>
                  </a:cubicBezTo>
                  <a:cubicBezTo>
                    <a:pt x="119078" y="15940"/>
                    <a:pt x="107546" y="18001"/>
                    <a:pt x="95603" y="24636"/>
                  </a:cubicBezTo>
                  <a:cubicBezTo>
                    <a:pt x="85125" y="30453"/>
                    <a:pt x="76193" y="35542"/>
                    <a:pt x="64307" y="37082"/>
                  </a:cubicBezTo>
                  <a:cubicBezTo>
                    <a:pt x="62091" y="37369"/>
                    <a:pt x="59933" y="37506"/>
                    <a:pt x="57830" y="37506"/>
                  </a:cubicBezTo>
                  <a:cubicBezTo>
                    <a:pt x="33530" y="37506"/>
                    <a:pt x="16418" y="19166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9"/>
            <p:cNvSpPr/>
            <p:nvPr/>
          </p:nvSpPr>
          <p:spPr>
            <a:xfrm>
              <a:off x="-125" y="4329030"/>
              <a:ext cx="9144255" cy="659155"/>
            </a:xfrm>
            <a:custGeom>
              <a:avLst/>
              <a:gdLst/>
              <a:ahLst/>
              <a:cxnLst/>
              <a:rect l="l" t="t" r="r" b="b"/>
              <a:pathLst>
                <a:path w="285691" h="39780" extrusionOk="0">
                  <a:moveTo>
                    <a:pt x="0" y="1"/>
                  </a:moveTo>
                  <a:lnTo>
                    <a:pt x="0" y="5743"/>
                  </a:lnTo>
                  <a:cubicBezTo>
                    <a:pt x="16269" y="22788"/>
                    <a:pt x="33767" y="39779"/>
                    <a:pt x="56809" y="39779"/>
                  </a:cubicBezTo>
                  <a:cubicBezTo>
                    <a:pt x="58663" y="39779"/>
                    <a:pt x="60553" y="39669"/>
                    <a:pt x="62482" y="39441"/>
                  </a:cubicBezTo>
                  <a:cubicBezTo>
                    <a:pt x="76342" y="37796"/>
                    <a:pt x="86503" y="30969"/>
                    <a:pt x="98359" y="23738"/>
                  </a:cubicBezTo>
                  <a:cubicBezTo>
                    <a:pt x="111257" y="15866"/>
                    <a:pt x="123125" y="12384"/>
                    <a:pt x="137979" y="12161"/>
                  </a:cubicBezTo>
                  <a:cubicBezTo>
                    <a:pt x="138485" y="12153"/>
                    <a:pt x="138991" y="12150"/>
                    <a:pt x="139495" y="12150"/>
                  </a:cubicBezTo>
                  <a:cubicBezTo>
                    <a:pt x="171147" y="12150"/>
                    <a:pt x="200062" y="26865"/>
                    <a:pt x="231557" y="27666"/>
                  </a:cubicBezTo>
                  <a:cubicBezTo>
                    <a:pt x="232551" y="27691"/>
                    <a:pt x="233542" y="27703"/>
                    <a:pt x="234532" y="27703"/>
                  </a:cubicBezTo>
                  <a:cubicBezTo>
                    <a:pt x="252057" y="27703"/>
                    <a:pt x="268951" y="23824"/>
                    <a:pt x="285690" y="18865"/>
                  </a:cubicBezTo>
                  <a:lnTo>
                    <a:pt x="285690" y="13694"/>
                  </a:lnTo>
                  <a:cubicBezTo>
                    <a:pt x="268116" y="19184"/>
                    <a:pt x="250352" y="23518"/>
                    <a:pt x="231768" y="23518"/>
                  </a:cubicBezTo>
                  <a:cubicBezTo>
                    <a:pt x="229656" y="23518"/>
                    <a:pt x="227534" y="23462"/>
                    <a:pt x="225400" y="23346"/>
                  </a:cubicBezTo>
                  <a:cubicBezTo>
                    <a:pt x="195613" y="21713"/>
                    <a:pt x="167565" y="10597"/>
                    <a:pt x="137565" y="10597"/>
                  </a:cubicBezTo>
                  <a:cubicBezTo>
                    <a:pt x="136877" y="10597"/>
                    <a:pt x="136187" y="10603"/>
                    <a:pt x="135496" y="10615"/>
                  </a:cubicBezTo>
                  <a:cubicBezTo>
                    <a:pt x="121326" y="10858"/>
                    <a:pt x="109873" y="13341"/>
                    <a:pt x="97453" y="20770"/>
                  </a:cubicBezTo>
                  <a:cubicBezTo>
                    <a:pt x="86447" y="27350"/>
                    <a:pt x="76975" y="33519"/>
                    <a:pt x="64269" y="35257"/>
                  </a:cubicBezTo>
                  <a:cubicBezTo>
                    <a:pt x="62020" y="35564"/>
                    <a:pt x="59823" y="35711"/>
                    <a:pt x="57676" y="35711"/>
                  </a:cubicBezTo>
                  <a:cubicBezTo>
                    <a:pt x="34206" y="35711"/>
                    <a:pt x="16641" y="18163"/>
                    <a:pt x="286" y="312"/>
                  </a:cubicBezTo>
                  <a:cubicBezTo>
                    <a:pt x="192" y="212"/>
                    <a:pt x="92" y="106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-125" y="4577353"/>
              <a:ext cx="9144255" cy="713653"/>
            </a:xfrm>
            <a:custGeom>
              <a:avLst/>
              <a:gdLst/>
              <a:ahLst/>
              <a:cxnLst/>
              <a:rect l="l" t="t" r="r" b="b"/>
              <a:pathLst>
                <a:path w="285691" h="43069" extrusionOk="0">
                  <a:moveTo>
                    <a:pt x="149034" y="1"/>
                  </a:moveTo>
                  <a:cubicBezTo>
                    <a:pt x="148784" y="1"/>
                    <a:pt x="148533" y="2"/>
                    <a:pt x="148282" y="5"/>
                  </a:cubicBezTo>
                  <a:cubicBezTo>
                    <a:pt x="114361" y="439"/>
                    <a:pt x="95087" y="32425"/>
                    <a:pt x="63139" y="38036"/>
                  </a:cubicBezTo>
                  <a:cubicBezTo>
                    <a:pt x="59783" y="38625"/>
                    <a:pt x="56512" y="38903"/>
                    <a:pt x="53315" y="38903"/>
                  </a:cubicBezTo>
                  <a:cubicBezTo>
                    <a:pt x="33410" y="38903"/>
                    <a:pt x="16403" y="28137"/>
                    <a:pt x="0" y="14771"/>
                  </a:cubicBezTo>
                  <a:lnTo>
                    <a:pt x="0" y="21240"/>
                  </a:lnTo>
                  <a:cubicBezTo>
                    <a:pt x="16311" y="33281"/>
                    <a:pt x="33094" y="43069"/>
                    <a:pt x="52342" y="43069"/>
                  </a:cubicBezTo>
                  <a:cubicBezTo>
                    <a:pt x="55904" y="43069"/>
                    <a:pt x="59550" y="42733"/>
                    <a:pt x="63294" y="42015"/>
                  </a:cubicBezTo>
                  <a:cubicBezTo>
                    <a:pt x="96403" y="35659"/>
                    <a:pt x="116261" y="1035"/>
                    <a:pt x="151510" y="651"/>
                  </a:cubicBezTo>
                  <a:cubicBezTo>
                    <a:pt x="151699" y="648"/>
                    <a:pt x="151888" y="647"/>
                    <a:pt x="152076" y="647"/>
                  </a:cubicBezTo>
                  <a:cubicBezTo>
                    <a:pt x="181623" y="647"/>
                    <a:pt x="199893" y="25724"/>
                    <a:pt x="227952" y="29998"/>
                  </a:cubicBezTo>
                  <a:cubicBezTo>
                    <a:pt x="233835" y="30892"/>
                    <a:pt x="239732" y="31279"/>
                    <a:pt x="245639" y="31279"/>
                  </a:cubicBezTo>
                  <a:cubicBezTo>
                    <a:pt x="258953" y="31279"/>
                    <a:pt x="272319" y="29313"/>
                    <a:pt x="285690" y="26764"/>
                  </a:cubicBezTo>
                  <a:lnTo>
                    <a:pt x="285690" y="21377"/>
                  </a:lnTo>
                  <a:cubicBezTo>
                    <a:pt x="271332" y="24496"/>
                    <a:pt x="256956" y="26915"/>
                    <a:pt x="242516" y="26915"/>
                  </a:cubicBezTo>
                  <a:cubicBezTo>
                    <a:pt x="237617" y="26915"/>
                    <a:pt x="232711" y="26637"/>
                    <a:pt x="227796" y="26013"/>
                  </a:cubicBezTo>
                  <a:cubicBezTo>
                    <a:pt x="199390" y="22406"/>
                    <a:pt x="178541" y="1"/>
                    <a:pt x="1490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3184870" y="5270304"/>
              <a:ext cx="3269438" cy="461839"/>
            </a:xfrm>
            <a:custGeom>
              <a:avLst/>
              <a:gdLst/>
              <a:ahLst/>
              <a:cxnLst/>
              <a:rect l="l" t="t" r="r" b="b"/>
              <a:pathLst>
                <a:path w="102146" h="27872" extrusionOk="0">
                  <a:moveTo>
                    <a:pt x="39808" y="0"/>
                  </a:moveTo>
                  <a:cubicBezTo>
                    <a:pt x="39515" y="0"/>
                    <a:pt x="39220" y="3"/>
                    <a:pt x="38925" y="8"/>
                  </a:cubicBezTo>
                  <a:cubicBezTo>
                    <a:pt x="21309" y="294"/>
                    <a:pt x="10397" y="10678"/>
                    <a:pt x="0" y="22043"/>
                  </a:cubicBezTo>
                  <a:cubicBezTo>
                    <a:pt x="577" y="21608"/>
                    <a:pt x="1173" y="21187"/>
                    <a:pt x="1776" y="20803"/>
                  </a:cubicBezTo>
                  <a:cubicBezTo>
                    <a:pt x="9715" y="12155"/>
                    <a:pt x="18851" y="5235"/>
                    <a:pt x="32941" y="4955"/>
                  </a:cubicBezTo>
                  <a:cubicBezTo>
                    <a:pt x="33336" y="4947"/>
                    <a:pt x="33730" y="4943"/>
                    <a:pt x="34123" y="4943"/>
                  </a:cubicBezTo>
                  <a:cubicBezTo>
                    <a:pt x="55986" y="4943"/>
                    <a:pt x="73893" y="17201"/>
                    <a:pt x="92394" y="27871"/>
                  </a:cubicBezTo>
                  <a:lnTo>
                    <a:pt x="102146" y="27871"/>
                  </a:lnTo>
                  <a:cubicBezTo>
                    <a:pt x="82129" y="16288"/>
                    <a:pt x="63971" y="0"/>
                    <a:pt x="398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2414202" y="4922635"/>
              <a:ext cx="6729801" cy="809362"/>
            </a:xfrm>
            <a:custGeom>
              <a:avLst/>
              <a:gdLst/>
              <a:ahLst/>
              <a:cxnLst/>
              <a:rect l="l" t="t" r="r" b="b"/>
              <a:pathLst>
                <a:path w="210257" h="48845" extrusionOk="0">
                  <a:moveTo>
                    <a:pt x="84413" y="1"/>
                  </a:moveTo>
                  <a:cubicBezTo>
                    <a:pt x="84359" y="1"/>
                    <a:pt x="84306" y="1"/>
                    <a:pt x="84252" y="1"/>
                  </a:cubicBezTo>
                  <a:cubicBezTo>
                    <a:pt x="49230" y="138"/>
                    <a:pt x="29597" y="35201"/>
                    <a:pt x="1" y="48844"/>
                  </a:cubicBezTo>
                  <a:lnTo>
                    <a:pt x="7220" y="48844"/>
                  </a:lnTo>
                  <a:cubicBezTo>
                    <a:pt x="31695" y="33463"/>
                    <a:pt x="49442" y="4786"/>
                    <a:pt x="80700" y="4625"/>
                  </a:cubicBezTo>
                  <a:cubicBezTo>
                    <a:pt x="80774" y="4625"/>
                    <a:pt x="80847" y="4625"/>
                    <a:pt x="80921" y="4625"/>
                  </a:cubicBezTo>
                  <a:cubicBezTo>
                    <a:pt x="113794" y="4625"/>
                    <a:pt x="125796" y="41834"/>
                    <a:pt x="156838" y="45841"/>
                  </a:cubicBezTo>
                  <a:cubicBezTo>
                    <a:pt x="165613" y="46974"/>
                    <a:pt x="174539" y="47411"/>
                    <a:pt x="183546" y="47411"/>
                  </a:cubicBezTo>
                  <a:cubicBezTo>
                    <a:pt x="192391" y="47411"/>
                    <a:pt x="201316" y="46990"/>
                    <a:pt x="210256" y="46394"/>
                  </a:cubicBezTo>
                  <a:lnTo>
                    <a:pt x="210256" y="42427"/>
                  </a:lnTo>
                  <a:cubicBezTo>
                    <a:pt x="201522" y="43029"/>
                    <a:pt x="192807" y="43452"/>
                    <a:pt x="184184" y="43452"/>
                  </a:cubicBezTo>
                  <a:cubicBezTo>
                    <a:pt x="174937" y="43452"/>
                    <a:pt x="165795" y="42966"/>
                    <a:pt x="156850" y="41694"/>
                  </a:cubicBezTo>
                  <a:cubicBezTo>
                    <a:pt x="126386" y="37363"/>
                    <a:pt x="116982" y="1"/>
                    <a:pt x="844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-125" y="4549753"/>
              <a:ext cx="9144255" cy="591184"/>
            </a:xfrm>
            <a:custGeom>
              <a:avLst/>
              <a:gdLst/>
              <a:ahLst/>
              <a:cxnLst/>
              <a:rect l="l" t="t" r="r" b="b"/>
              <a:pathLst>
                <a:path w="285691" h="35678" extrusionOk="0">
                  <a:moveTo>
                    <a:pt x="0" y="1"/>
                  </a:moveTo>
                  <a:lnTo>
                    <a:pt x="0" y="9076"/>
                  </a:lnTo>
                  <a:cubicBezTo>
                    <a:pt x="16395" y="23897"/>
                    <a:pt x="33568" y="35678"/>
                    <a:pt x="54128" y="35678"/>
                  </a:cubicBezTo>
                  <a:cubicBezTo>
                    <a:pt x="56360" y="35678"/>
                    <a:pt x="58632" y="35539"/>
                    <a:pt x="60947" y="35250"/>
                  </a:cubicBezTo>
                  <a:cubicBezTo>
                    <a:pt x="92139" y="31359"/>
                    <a:pt x="111803" y="1180"/>
                    <a:pt x="144397" y="863"/>
                  </a:cubicBezTo>
                  <a:cubicBezTo>
                    <a:pt x="144616" y="861"/>
                    <a:pt x="144835" y="860"/>
                    <a:pt x="145054" y="860"/>
                  </a:cubicBezTo>
                  <a:cubicBezTo>
                    <a:pt x="175436" y="860"/>
                    <a:pt x="199855" y="20848"/>
                    <a:pt x="229658" y="23128"/>
                  </a:cubicBezTo>
                  <a:cubicBezTo>
                    <a:pt x="232703" y="23362"/>
                    <a:pt x="235736" y="23471"/>
                    <a:pt x="238759" y="23471"/>
                  </a:cubicBezTo>
                  <a:cubicBezTo>
                    <a:pt x="254613" y="23471"/>
                    <a:pt x="270186" y="20467"/>
                    <a:pt x="285690" y="16636"/>
                  </a:cubicBezTo>
                  <a:lnTo>
                    <a:pt x="285690" y="11459"/>
                  </a:lnTo>
                  <a:cubicBezTo>
                    <a:pt x="269468" y="15848"/>
                    <a:pt x="253146" y="19296"/>
                    <a:pt x="236383" y="19296"/>
                  </a:cubicBezTo>
                  <a:cubicBezTo>
                    <a:pt x="234115" y="19296"/>
                    <a:pt x="231839" y="19233"/>
                    <a:pt x="229553" y="19100"/>
                  </a:cubicBezTo>
                  <a:cubicBezTo>
                    <a:pt x="199220" y="17340"/>
                    <a:pt x="172790" y="126"/>
                    <a:pt x="142067" y="126"/>
                  </a:cubicBezTo>
                  <a:cubicBezTo>
                    <a:pt x="141795" y="126"/>
                    <a:pt x="141523" y="127"/>
                    <a:pt x="141251" y="130"/>
                  </a:cubicBezTo>
                  <a:cubicBezTo>
                    <a:pt x="110065" y="441"/>
                    <a:pt x="90755" y="27933"/>
                    <a:pt x="60843" y="31216"/>
                  </a:cubicBezTo>
                  <a:cubicBezTo>
                    <a:pt x="59130" y="31404"/>
                    <a:pt x="57441" y="31495"/>
                    <a:pt x="55775" y="31495"/>
                  </a:cubicBezTo>
                  <a:cubicBezTo>
                    <a:pt x="33877" y="31495"/>
                    <a:pt x="15950" y="15817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-125" y="4601506"/>
              <a:ext cx="9144255" cy="841839"/>
            </a:xfrm>
            <a:custGeom>
              <a:avLst/>
              <a:gdLst/>
              <a:ahLst/>
              <a:cxnLst/>
              <a:rect l="l" t="t" r="r" b="b"/>
              <a:pathLst>
                <a:path w="285691" h="50805" extrusionOk="0">
                  <a:moveTo>
                    <a:pt x="155442" y="0"/>
                  </a:moveTo>
                  <a:cubicBezTo>
                    <a:pt x="155369" y="0"/>
                    <a:pt x="155296" y="1"/>
                    <a:pt x="155223" y="1"/>
                  </a:cubicBezTo>
                  <a:cubicBezTo>
                    <a:pt x="119413" y="168"/>
                    <a:pt x="98688" y="36672"/>
                    <a:pt x="65603" y="44816"/>
                  </a:cubicBezTo>
                  <a:cubicBezTo>
                    <a:pt x="60681" y="46027"/>
                    <a:pt x="55903" y="46579"/>
                    <a:pt x="51244" y="46579"/>
                  </a:cubicBezTo>
                  <a:cubicBezTo>
                    <a:pt x="32822" y="46579"/>
                    <a:pt x="16255" y="37962"/>
                    <a:pt x="0" y="27480"/>
                  </a:cubicBezTo>
                  <a:lnTo>
                    <a:pt x="0" y="33916"/>
                  </a:lnTo>
                  <a:cubicBezTo>
                    <a:pt x="16127" y="43157"/>
                    <a:pt x="32475" y="50804"/>
                    <a:pt x="50246" y="50804"/>
                  </a:cubicBezTo>
                  <a:cubicBezTo>
                    <a:pt x="55287" y="50804"/>
                    <a:pt x="60442" y="50189"/>
                    <a:pt x="65740" y="48820"/>
                  </a:cubicBezTo>
                  <a:cubicBezTo>
                    <a:pt x="99693" y="40043"/>
                    <a:pt x="121108" y="1285"/>
                    <a:pt x="157959" y="1179"/>
                  </a:cubicBezTo>
                  <a:cubicBezTo>
                    <a:pt x="157999" y="1179"/>
                    <a:pt x="158040" y="1179"/>
                    <a:pt x="158080" y="1179"/>
                  </a:cubicBezTo>
                  <a:cubicBezTo>
                    <a:pt x="187440" y="1179"/>
                    <a:pt x="199813" y="30523"/>
                    <a:pt x="226325" y="36920"/>
                  </a:cubicBezTo>
                  <a:cubicBezTo>
                    <a:pt x="235065" y="39030"/>
                    <a:pt x="244086" y="39853"/>
                    <a:pt x="253270" y="39853"/>
                  </a:cubicBezTo>
                  <a:cubicBezTo>
                    <a:pt x="263920" y="39853"/>
                    <a:pt x="274788" y="38746"/>
                    <a:pt x="285690" y="37256"/>
                  </a:cubicBezTo>
                  <a:lnTo>
                    <a:pt x="285690" y="31918"/>
                  </a:lnTo>
                  <a:cubicBezTo>
                    <a:pt x="273729" y="33846"/>
                    <a:pt x="261797" y="35303"/>
                    <a:pt x="250055" y="35303"/>
                  </a:cubicBezTo>
                  <a:cubicBezTo>
                    <a:pt x="241992" y="35303"/>
                    <a:pt x="234019" y="34616"/>
                    <a:pt x="226188" y="32924"/>
                  </a:cubicBezTo>
                  <a:cubicBezTo>
                    <a:pt x="199454" y="27140"/>
                    <a:pt x="184483" y="0"/>
                    <a:pt x="155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9"/>
            <p:cNvSpPr/>
            <p:nvPr/>
          </p:nvSpPr>
          <p:spPr>
            <a:xfrm>
              <a:off x="-125" y="4765717"/>
              <a:ext cx="9144255" cy="966213"/>
            </a:xfrm>
            <a:custGeom>
              <a:avLst/>
              <a:gdLst/>
              <a:ahLst/>
              <a:cxnLst/>
              <a:rect l="l" t="t" r="r" b="b"/>
              <a:pathLst>
                <a:path w="285691" h="58311" extrusionOk="0">
                  <a:moveTo>
                    <a:pt x="163145" y="1"/>
                  </a:moveTo>
                  <a:cubicBezTo>
                    <a:pt x="163066" y="1"/>
                    <a:pt x="162986" y="1"/>
                    <a:pt x="162907" y="2"/>
                  </a:cubicBezTo>
                  <a:cubicBezTo>
                    <a:pt x="122945" y="237"/>
                    <a:pt x="100829" y="44860"/>
                    <a:pt x="63505" y="53276"/>
                  </a:cubicBezTo>
                  <a:cubicBezTo>
                    <a:pt x="58366" y="54436"/>
                    <a:pt x="53267" y="54953"/>
                    <a:pt x="48202" y="54953"/>
                  </a:cubicBezTo>
                  <a:cubicBezTo>
                    <a:pt x="31888" y="54953"/>
                    <a:pt x="15915" y="49588"/>
                    <a:pt x="0" y="43023"/>
                  </a:cubicBezTo>
                  <a:lnTo>
                    <a:pt x="0" y="47219"/>
                  </a:lnTo>
                  <a:cubicBezTo>
                    <a:pt x="12371" y="52277"/>
                    <a:pt x="24773" y="56604"/>
                    <a:pt x="37317" y="58310"/>
                  </a:cubicBezTo>
                  <a:lnTo>
                    <a:pt x="58887" y="58310"/>
                  </a:lnTo>
                  <a:cubicBezTo>
                    <a:pt x="60471" y="58075"/>
                    <a:pt x="62053" y="57783"/>
                    <a:pt x="63642" y="57430"/>
                  </a:cubicBezTo>
                  <a:cubicBezTo>
                    <a:pt x="100885" y="49093"/>
                    <a:pt x="122380" y="4371"/>
                    <a:pt x="162323" y="4197"/>
                  </a:cubicBezTo>
                  <a:cubicBezTo>
                    <a:pt x="162384" y="4196"/>
                    <a:pt x="162445" y="4196"/>
                    <a:pt x="162505" y="4196"/>
                  </a:cubicBezTo>
                  <a:cubicBezTo>
                    <a:pt x="195055" y="4196"/>
                    <a:pt x="201982" y="41914"/>
                    <a:pt x="232204" y="46251"/>
                  </a:cubicBezTo>
                  <a:cubicBezTo>
                    <a:pt x="241165" y="47537"/>
                    <a:pt x="250329" y="48028"/>
                    <a:pt x="259602" y="48028"/>
                  </a:cubicBezTo>
                  <a:cubicBezTo>
                    <a:pt x="268230" y="48028"/>
                    <a:pt x="276951" y="47603"/>
                    <a:pt x="285690" y="46996"/>
                  </a:cubicBezTo>
                  <a:lnTo>
                    <a:pt x="285690" y="42650"/>
                  </a:lnTo>
                  <a:cubicBezTo>
                    <a:pt x="276677" y="43265"/>
                    <a:pt x="267681" y="43703"/>
                    <a:pt x="258766" y="43703"/>
                  </a:cubicBezTo>
                  <a:cubicBezTo>
                    <a:pt x="249772" y="43703"/>
                    <a:pt x="240860" y="43257"/>
                    <a:pt x="232098" y="42098"/>
                  </a:cubicBezTo>
                  <a:cubicBezTo>
                    <a:pt x="201793" y="38097"/>
                    <a:pt x="195821" y="1"/>
                    <a:pt x="163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9"/>
            <p:cNvSpPr/>
            <p:nvPr/>
          </p:nvSpPr>
          <p:spPr>
            <a:xfrm>
              <a:off x="-125" y="4659542"/>
              <a:ext cx="9144255" cy="934415"/>
            </a:xfrm>
            <a:custGeom>
              <a:avLst/>
              <a:gdLst/>
              <a:ahLst/>
              <a:cxnLst/>
              <a:rect l="l" t="t" r="r" b="b"/>
              <a:pathLst>
                <a:path w="285691" h="56392" extrusionOk="0">
                  <a:moveTo>
                    <a:pt x="160663" y="0"/>
                  </a:moveTo>
                  <a:cubicBezTo>
                    <a:pt x="160594" y="0"/>
                    <a:pt x="160524" y="0"/>
                    <a:pt x="160454" y="1"/>
                  </a:cubicBezTo>
                  <a:cubicBezTo>
                    <a:pt x="121759" y="181"/>
                    <a:pt x="99737" y="42197"/>
                    <a:pt x="63599" y="50514"/>
                  </a:cubicBezTo>
                  <a:cubicBezTo>
                    <a:pt x="58612" y="51660"/>
                    <a:pt x="53729" y="52176"/>
                    <a:pt x="48931" y="52176"/>
                  </a:cubicBezTo>
                  <a:cubicBezTo>
                    <a:pt x="31859" y="52176"/>
                    <a:pt x="15854" y="45645"/>
                    <a:pt x="0" y="37751"/>
                  </a:cubicBezTo>
                  <a:lnTo>
                    <a:pt x="0" y="43444"/>
                  </a:lnTo>
                  <a:cubicBezTo>
                    <a:pt x="15801" y="50536"/>
                    <a:pt x="31700" y="56392"/>
                    <a:pt x="48318" y="56392"/>
                  </a:cubicBezTo>
                  <a:cubicBezTo>
                    <a:pt x="53340" y="56392"/>
                    <a:pt x="58428" y="55857"/>
                    <a:pt x="63599" y="54660"/>
                  </a:cubicBezTo>
                  <a:cubicBezTo>
                    <a:pt x="100364" y="46144"/>
                    <a:pt x="122622" y="2626"/>
                    <a:pt x="162013" y="2453"/>
                  </a:cubicBezTo>
                  <a:cubicBezTo>
                    <a:pt x="162075" y="2453"/>
                    <a:pt x="162137" y="2452"/>
                    <a:pt x="162200" y="2452"/>
                  </a:cubicBezTo>
                  <a:cubicBezTo>
                    <a:pt x="194345" y="2452"/>
                    <a:pt x="202244" y="39281"/>
                    <a:pt x="232178" y="43500"/>
                  </a:cubicBezTo>
                  <a:cubicBezTo>
                    <a:pt x="240416" y="44662"/>
                    <a:pt x="248768" y="45116"/>
                    <a:pt x="257187" y="45116"/>
                  </a:cubicBezTo>
                  <a:cubicBezTo>
                    <a:pt x="266626" y="45116"/>
                    <a:pt x="276150" y="44545"/>
                    <a:pt x="285690" y="43761"/>
                  </a:cubicBezTo>
                  <a:lnTo>
                    <a:pt x="285690" y="38963"/>
                  </a:lnTo>
                  <a:cubicBezTo>
                    <a:pt x="275292" y="40006"/>
                    <a:pt x="264910" y="40784"/>
                    <a:pt x="254613" y="40784"/>
                  </a:cubicBezTo>
                  <a:cubicBezTo>
                    <a:pt x="247084" y="40784"/>
                    <a:pt x="239602" y="40368"/>
                    <a:pt x="232190" y="39335"/>
                  </a:cubicBezTo>
                  <a:cubicBezTo>
                    <a:pt x="202480" y="35198"/>
                    <a:pt x="192336" y="0"/>
                    <a:pt x="1606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2832230" y="5092913"/>
              <a:ext cx="4322229" cy="639155"/>
            </a:xfrm>
            <a:custGeom>
              <a:avLst/>
              <a:gdLst/>
              <a:ahLst/>
              <a:cxnLst/>
              <a:rect l="l" t="t" r="r" b="b"/>
              <a:pathLst>
                <a:path w="135038" h="38573" extrusionOk="0">
                  <a:moveTo>
                    <a:pt x="62560" y="1"/>
                  </a:moveTo>
                  <a:cubicBezTo>
                    <a:pt x="62435" y="1"/>
                    <a:pt x="62309" y="1"/>
                    <a:pt x="62184" y="2"/>
                  </a:cubicBezTo>
                  <a:cubicBezTo>
                    <a:pt x="34922" y="226"/>
                    <a:pt x="19504" y="22956"/>
                    <a:pt x="0" y="38572"/>
                  </a:cubicBezTo>
                  <a:lnTo>
                    <a:pt x="3315" y="38572"/>
                  </a:lnTo>
                  <a:cubicBezTo>
                    <a:pt x="19192" y="23657"/>
                    <a:pt x="32705" y="5148"/>
                    <a:pt x="56839" y="4862"/>
                  </a:cubicBezTo>
                  <a:cubicBezTo>
                    <a:pt x="57029" y="4859"/>
                    <a:pt x="57218" y="4858"/>
                    <a:pt x="57406" y="4858"/>
                  </a:cubicBezTo>
                  <a:cubicBezTo>
                    <a:pt x="84480" y="4858"/>
                    <a:pt x="101892" y="27237"/>
                    <a:pt x="124274" y="38572"/>
                  </a:cubicBezTo>
                  <a:lnTo>
                    <a:pt x="135037" y="38572"/>
                  </a:lnTo>
                  <a:cubicBezTo>
                    <a:pt x="108586" y="29987"/>
                    <a:pt x="92913" y="1"/>
                    <a:pt x="625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" name="Google Shape;146;p9"/>
          <p:cNvSpPr/>
          <p:nvPr/>
        </p:nvSpPr>
        <p:spPr>
          <a:xfrm>
            <a:off x="2433834" y="4390554"/>
            <a:ext cx="255542" cy="435892"/>
          </a:xfrm>
          <a:custGeom>
            <a:avLst/>
            <a:gdLst/>
            <a:ahLst/>
            <a:cxnLst/>
            <a:rect l="l" t="t" r="r" b="b"/>
            <a:pathLst>
              <a:path w="13098" h="22342" extrusionOk="0">
                <a:moveTo>
                  <a:pt x="13098" y="0"/>
                </a:moveTo>
                <a:lnTo>
                  <a:pt x="7704" y="577"/>
                </a:lnTo>
                <a:lnTo>
                  <a:pt x="768" y="10400"/>
                </a:lnTo>
                <a:lnTo>
                  <a:pt x="5203" y="11168"/>
                </a:lnTo>
                <a:lnTo>
                  <a:pt x="0" y="22341"/>
                </a:lnTo>
                <a:lnTo>
                  <a:pt x="11752" y="7317"/>
                </a:lnTo>
                <a:lnTo>
                  <a:pt x="7514" y="6739"/>
                </a:lnTo>
                <a:lnTo>
                  <a:pt x="1309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9"/>
          <p:cNvSpPr/>
          <p:nvPr/>
        </p:nvSpPr>
        <p:spPr>
          <a:xfrm>
            <a:off x="2127484" y="4390554"/>
            <a:ext cx="255542" cy="435892"/>
          </a:xfrm>
          <a:custGeom>
            <a:avLst/>
            <a:gdLst/>
            <a:ahLst/>
            <a:cxnLst/>
            <a:rect l="l" t="t" r="r" b="b"/>
            <a:pathLst>
              <a:path w="13098" h="22342" extrusionOk="0">
                <a:moveTo>
                  <a:pt x="13098" y="0"/>
                </a:moveTo>
                <a:lnTo>
                  <a:pt x="7704" y="577"/>
                </a:lnTo>
                <a:lnTo>
                  <a:pt x="768" y="10400"/>
                </a:lnTo>
                <a:lnTo>
                  <a:pt x="5203" y="11168"/>
                </a:lnTo>
                <a:lnTo>
                  <a:pt x="0" y="22341"/>
                </a:lnTo>
                <a:lnTo>
                  <a:pt x="11752" y="7317"/>
                </a:lnTo>
                <a:lnTo>
                  <a:pt x="7514" y="6739"/>
                </a:lnTo>
                <a:lnTo>
                  <a:pt x="130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9"/>
          <p:cNvSpPr/>
          <p:nvPr/>
        </p:nvSpPr>
        <p:spPr>
          <a:xfrm>
            <a:off x="1821134" y="4390554"/>
            <a:ext cx="255542" cy="435892"/>
          </a:xfrm>
          <a:custGeom>
            <a:avLst/>
            <a:gdLst/>
            <a:ahLst/>
            <a:cxnLst/>
            <a:rect l="l" t="t" r="r" b="b"/>
            <a:pathLst>
              <a:path w="13098" h="22342" extrusionOk="0">
                <a:moveTo>
                  <a:pt x="13098" y="0"/>
                </a:moveTo>
                <a:lnTo>
                  <a:pt x="7704" y="577"/>
                </a:lnTo>
                <a:lnTo>
                  <a:pt x="768" y="10400"/>
                </a:lnTo>
                <a:lnTo>
                  <a:pt x="5203" y="11168"/>
                </a:lnTo>
                <a:lnTo>
                  <a:pt x="0" y="22341"/>
                </a:lnTo>
                <a:lnTo>
                  <a:pt x="11752" y="7317"/>
                </a:lnTo>
                <a:lnTo>
                  <a:pt x="7514" y="6739"/>
                </a:lnTo>
                <a:lnTo>
                  <a:pt x="1309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9"/>
          <p:cNvSpPr/>
          <p:nvPr/>
        </p:nvSpPr>
        <p:spPr>
          <a:xfrm>
            <a:off x="2740184" y="4390554"/>
            <a:ext cx="255542" cy="435892"/>
          </a:xfrm>
          <a:custGeom>
            <a:avLst/>
            <a:gdLst/>
            <a:ahLst/>
            <a:cxnLst/>
            <a:rect l="l" t="t" r="r" b="b"/>
            <a:pathLst>
              <a:path w="13098" h="22342" extrusionOk="0">
                <a:moveTo>
                  <a:pt x="13098" y="0"/>
                </a:moveTo>
                <a:lnTo>
                  <a:pt x="7704" y="577"/>
                </a:lnTo>
                <a:lnTo>
                  <a:pt x="768" y="10400"/>
                </a:lnTo>
                <a:lnTo>
                  <a:pt x="5203" y="11168"/>
                </a:lnTo>
                <a:lnTo>
                  <a:pt x="0" y="22341"/>
                </a:lnTo>
                <a:lnTo>
                  <a:pt x="11752" y="7317"/>
                </a:lnTo>
                <a:lnTo>
                  <a:pt x="7514" y="6739"/>
                </a:lnTo>
                <a:lnTo>
                  <a:pt x="130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"/>
          <p:cNvSpPr txBox="1">
            <a:spLocks noGrp="1"/>
          </p:cNvSpPr>
          <p:nvPr>
            <p:ph type="title" hasCustomPrompt="1"/>
          </p:nvPr>
        </p:nvSpPr>
        <p:spPr>
          <a:xfrm>
            <a:off x="3314700" y="1396700"/>
            <a:ext cx="51141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61" name="Google Shape;161;p11"/>
          <p:cNvSpPr txBox="1">
            <a:spLocks noGrp="1"/>
          </p:cNvSpPr>
          <p:nvPr>
            <p:ph type="subTitle" idx="1"/>
          </p:nvPr>
        </p:nvSpPr>
        <p:spPr>
          <a:xfrm>
            <a:off x="3314700" y="3184075"/>
            <a:ext cx="51141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62" name="Google Shape;162;p11"/>
          <p:cNvGrpSpPr/>
          <p:nvPr/>
        </p:nvGrpSpPr>
        <p:grpSpPr>
          <a:xfrm>
            <a:off x="2865839" y="262867"/>
            <a:ext cx="6278161" cy="382141"/>
            <a:chOff x="2865839" y="262867"/>
            <a:chExt cx="6278161" cy="382141"/>
          </a:xfrm>
        </p:grpSpPr>
        <p:cxnSp>
          <p:nvCxnSpPr>
            <p:cNvPr id="163" name="Google Shape;163;p11"/>
            <p:cNvCxnSpPr/>
            <p:nvPr/>
          </p:nvCxnSpPr>
          <p:spPr>
            <a:xfrm>
              <a:off x="3148200" y="454400"/>
              <a:ext cx="599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4" name="Google Shape;164;p11"/>
            <p:cNvGrpSpPr/>
            <p:nvPr/>
          </p:nvGrpSpPr>
          <p:grpSpPr>
            <a:xfrm rot="-2700771" flipH="1">
              <a:off x="2919601" y="321019"/>
              <a:ext cx="274531" cy="265837"/>
              <a:chOff x="6021400" y="1654100"/>
              <a:chExt cx="435350" cy="421375"/>
            </a:xfrm>
          </p:grpSpPr>
          <p:sp>
            <p:nvSpPr>
              <p:cNvPr id="165" name="Google Shape;165;p11"/>
              <p:cNvSpPr/>
              <p:nvPr/>
            </p:nvSpPr>
            <p:spPr>
              <a:xfrm>
                <a:off x="6021400" y="1731075"/>
                <a:ext cx="355825" cy="344400"/>
              </a:xfrm>
              <a:custGeom>
                <a:avLst/>
                <a:gdLst/>
                <a:ahLst/>
                <a:cxnLst/>
                <a:rect l="l" t="t" r="r" b="b"/>
                <a:pathLst>
                  <a:path w="14233" h="13776" extrusionOk="0">
                    <a:moveTo>
                      <a:pt x="5024" y="0"/>
                    </a:moveTo>
                    <a:cubicBezTo>
                      <a:pt x="4837" y="135"/>
                      <a:pt x="4656" y="283"/>
                      <a:pt x="4489" y="458"/>
                    </a:cubicBezTo>
                    <a:lnTo>
                      <a:pt x="1829" y="3110"/>
                    </a:lnTo>
                    <a:cubicBezTo>
                      <a:pt x="0" y="4940"/>
                      <a:pt x="0" y="7915"/>
                      <a:pt x="1829" y="9750"/>
                    </a:cubicBezTo>
                    <a:lnTo>
                      <a:pt x="4489" y="12404"/>
                    </a:lnTo>
                    <a:cubicBezTo>
                      <a:pt x="5402" y="13318"/>
                      <a:pt x="6600" y="13775"/>
                      <a:pt x="7806" y="13775"/>
                    </a:cubicBezTo>
                    <a:cubicBezTo>
                      <a:pt x="9004" y="13775"/>
                      <a:pt x="10208" y="13318"/>
                      <a:pt x="11121" y="12404"/>
                    </a:cubicBezTo>
                    <a:lnTo>
                      <a:pt x="13782" y="9750"/>
                    </a:lnTo>
                    <a:cubicBezTo>
                      <a:pt x="13950" y="9577"/>
                      <a:pt x="14097" y="9396"/>
                      <a:pt x="14233" y="9209"/>
                    </a:cubicBezTo>
                    <a:lnTo>
                      <a:pt x="50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>
                <a:off x="6196400" y="1654100"/>
                <a:ext cx="127050" cy="124475"/>
              </a:xfrm>
              <a:custGeom>
                <a:avLst/>
                <a:gdLst/>
                <a:ahLst/>
                <a:cxnLst/>
                <a:rect l="l" t="t" r="r" b="b"/>
                <a:pathLst>
                  <a:path w="5082" h="4979" extrusionOk="0">
                    <a:moveTo>
                      <a:pt x="3903" y="0"/>
                    </a:moveTo>
                    <a:cubicBezTo>
                      <a:pt x="3627" y="0"/>
                      <a:pt x="3349" y="110"/>
                      <a:pt x="3143" y="315"/>
                    </a:cubicBezTo>
                    <a:lnTo>
                      <a:pt x="1" y="3459"/>
                    </a:lnTo>
                    <a:lnTo>
                      <a:pt x="1520" y="4979"/>
                    </a:lnTo>
                    <a:lnTo>
                      <a:pt x="4662" y="1836"/>
                    </a:lnTo>
                    <a:cubicBezTo>
                      <a:pt x="5081" y="1417"/>
                      <a:pt x="5081" y="734"/>
                      <a:pt x="4662" y="315"/>
                    </a:cubicBezTo>
                    <a:cubicBezTo>
                      <a:pt x="4451" y="110"/>
                      <a:pt x="4174" y="0"/>
                      <a:pt x="3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>
                <a:off x="6329725" y="1787550"/>
                <a:ext cx="127025" cy="124350"/>
              </a:xfrm>
              <a:custGeom>
                <a:avLst/>
                <a:gdLst/>
                <a:ahLst/>
                <a:cxnLst/>
                <a:rect l="l" t="t" r="r" b="b"/>
                <a:pathLst>
                  <a:path w="5081" h="4974" extrusionOk="0">
                    <a:moveTo>
                      <a:pt x="3903" y="1"/>
                    </a:moveTo>
                    <a:cubicBezTo>
                      <a:pt x="3626" y="1"/>
                      <a:pt x="3356" y="104"/>
                      <a:pt x="3143" y="316"/>
                    </a:cubicBezTo>
                    <a:lnTo>
                      <a:pt x="0" y="3454"/>
                    </a:lnTo>
                    <a:lnTo>
                      <a:pt x="1520" y="4973"/>
                    </a:lnTo>
                    <a:lnTo>
                      <a:pt x="4662" y="1831"/>
                    </a:lnTo>
                    <a:cubicBezTo>
                      <a:pt x="5081" y="1412"/>
                      <a:pt x="5081" y="735"/>
                      <a:pt x="4662" y="316"/>
                    </a:cubicBezTo>
                    <a:cubicBezTo>
                      <a:pt x="4450" y="104"/>
                      <a:pt x="4180" y="1"/>
                      <a:pt x="39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8" name="Google Shape;168;p11"/>
          <p:cNvGrpSpPr/>
          <p:nvPr/>
        </p:nvGrpSpPr>
        <p:grpSpPr>
          <a:xfrm rot="-5400000" flipH="1">
            <a:off x="-3506483" y="2005869"/>
            <a:ext cx="7610763" cy="832396"/>
            <a:chOff x="-71925" y="-884100"/>
            <a:chExt cx="9144255" cy="1188797"/>
          </a:xfrm>
        </p:grpSpPr>
        <p:sp>
          <p:nvSpPr>
            <p:cNvPr id="169" name="Google Shape;169;p11"/>
            <p:cNvSpPr/>
            <p:nvPr/>
          </p:nvSpPr>
          <p:spPr>
            <a:xfrm>
              <a:off x="-71925" y="-884100"/>
              <a:ext cx="3175016" cy="741739"/>
            </a:xfrm>
            <a:custGeom>
              <a:avLst/>
              <a:gdLst/>
              <a:ahLst/>
              <a:cxnLst/>
              <a:rect l="l" t="t" r="r" b="b"/>
              <a:pathLst>
                <a:path w="99196" h="44764" extrusionOk="0">
                  <a:moveTo>
                    <a:pt x="96826" y="0"/>
                  </a:moveTo>
                  <a:cubicBezTo>
                    <a:pt x="87993" y="14934"/>
                    <a:pt x="80556" y="32035"/>
                    <a:pt x="64567" y="38354"/>
                  </a:cubicBezTo>
                  <a:cubicBezTo>
                    <a:pt x="60625" y="39913"/>
                    <a:pt x="56746" y="40615"/>
                    <a:pt x="52946" y="40615"/>
                  </a:cubicBezTo>
                  <a:cubicBezTo>
                    <a:pt x="32157" y="40615"/>
                    <a:pt x="13718" y="19608"/>
                    <a:pt x="0" y="2967"/>
                  </a:cubicBezTo>
                  <a:lnTo>
                    <a:pt x="0" y="7107"/>
                  </a:lnTo>
                  <a:cubicBezTo>
                    <a:pt x="13714" y="23750"/>
                    <a:pt x="32154" y="44764"/>
                    <a:pt x="52946" y="44764"/>
                  </a:cubicBezTo>
                  <a:cubicBezTo>
                    <a:pt x="56744" y="44764"/>
                    <a:pt x="60620" y="44063"/>
                    <a:pt x="64560" y="42506"/>
                  </a:cubicBezTo>
                  <a:cubicBezTo>
                    <a:pt x="82058" y="35592"/>
                    <a:pt x="89185" y="15722"/>
                    <a:pt x="991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1"/>
            <p:cNvSpPr/>
            <p:nvPr/>
          </p:nvSpPr>
          <p:spPr>
            <a:xfrm>
              <a:off x="-20108" y="-884100"/>
              <a:ext cx="2963286" cy="591317"/>
            </a:xfrm>
            <a:custGeom>
              <a:avLst/>
              <a:gdLst/>
              <a:ahLst/>
              <a:cxnLst/>
              <a:rect l="l" t="t" r="r" b="b"/>
              <a:pathLst>
                <a:path w="92581" h="35686" extrusionOk="0">
                  <a:moveTo>
                    <a:pt x="0" y="0"/>
                  </a:moveTo>
                  <a:cubicBezTo>
                    <a:pt x="13539" y="16291"/>
                    <a:pt x="31336" y="35685"/>
                    <a:pt x="51325" y="35685"/>
                  </a:cubicBezTo>
                  <a:cubicBezTo>
                    <a:pt x="55137" y="35685"/>
                    <a:pt x="59029" y="34980"/>
                    <a:pt x="62986" y="33413"/>
                  </a:cubicBezTo>
                  <a:cubicBezTo>
                    <a:pt x="77218" y="27771"/>
                    <a:pt x="84802" y="13613"/>
                    <a:pt x="92580" y="0"/>
                  </a:cubicBezTo>
                  <a:lnTo>
                    <a:pt x="90408" y="0"/>
                  </a:lnTo>
                  <a:cubicBezTo>
                    <a:pt x="83313" y="12253"/>
                    <a:pt x="75803" y="24165"/>
                    <a:pt x="63023" y="29236"/>
                  </a:cubicBezTo>
                  <a:cubicBezTo>
                    <a:pt x="59050" y="30812"/>
                    <a:pt x="55143" y="31522"/>
                    <a:pt x="51318" y="31522"/>
                  </a:cubicBezTo>
                  <a:cubicBezTo>
                    <a:pt x="33004" y="31522"/>
                    <a:pt x="16543" y="15259"/>
                    <a:pt x="34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1"/>
            <p:cNvSpPr/>
            <p:nvPr/>
          </p:nvSpPr>
          <p:spPr>
            <a:xfrm>
              <a:off x="-71925" y="-884100"/>
              <a:ext cx="3386650" cy="891400"/>
            </a:xfrm>
            <a:custGeom>
              <a:avLst/>
              <a:gdLst/>
              <a:ahLst/>
              <a:cxnLst/>
              <a:rect l="l" t="t" r="r" b="b"/>
              <a:pathLst>
                <a:path w="105808" h="53796" extrusionOk="0">
                  <a:moveTo>
                    <a:pt x="102436" y="0"/>
                  </a:moveTo>
                  <a:cubicBezTo>
                    <a:pt x="90488" y="16145"/>
                    <a:pt x="83963" y="39750"/>
                    <a:pt x="64567" y="47422"/>
                  </a:cubicBezTo>
                  <a:cubicBezTo>
                    <a:pt x="60625" y="48981"/>
                    <a:pt x="56747" y="49682"/>
                    <a:pt x="52947" y="49682"/>
                  </a:cubicBezTo>
                  <a:cubicBezTo>
                    <a:pt x="32156" y="49682"/>
                    <a:pt x="13712" y="28671"/>
                    <a:pt x="0" y="12029"/>
                  </a:cubicBezTo>
                  <a:lnTo>
                    <a:pt x="0" y="16175"/>
                  </a:lnTo>
                  <a:cubicBezTo>
                    <a:pt x="13707" y="32812"/>
                    <a:pt x="32119" y="53795"/>
                    <a:pt x="52888" y="53795"/>
                  </a:cubicBezTo>
                  <a:cubicBezTo>
                    <a:pt x="56714" y="53795"/>
                    <a:pt x="60620" y="53083"/>
                    <a:pt x="64591" y="51501"/>
                  </a:cubicBezTo>
                  <a:cubicBezTo>
                    <a:pt x="85653" y="43115"/>
                    <a:pt x="91549" y="15871"/>
                    <a:pt x="105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1"/>
            <p:cNvSpPr/>
            <p:nvPr/>
          </p:nvSpPr>
          <p:spPr>
            <a:xfrm>
              <a:off x="5229039" y="-884100"/>
              <a:ext cx="3843012" cy="684043"/>
            </a:xfrm>
            <a:custGeom>
              <a:avLst/>
              <a:gdLst/>
              <a:ahLst/>
              <a:cxnLst/>
              <a:rect l="l" t="t" r="r" b="b"/>
              <a:pathLst>
                <a:path w="120066" h="41282" extrusionOk="0">
                  <a:moveTo>
                    <a:pt x="0" y="0"/>
                  </a:moveTo>
                  <a:cubicBezTo>
                    <a:pt x="19721" y="13196"/>
                    <a:pt x="36784" y="33544"/>
                    <a:pt x="59558" y="39608"/>
                  </a:cubicBezTo>
                  <a:cubicBezTo>
                    <a:pt x="63838" y="40749"/>
                    <a:pt x="67923" y="41282"/>
                    <a:pt x="71837" y="41282"/>
                  </a:cubicBezTo>
                  <a:cubicBezTo>
                    <a:pt x="89348" y="41282"/>
                    <a:pt x="103431" y="30623"/>
                    <a:pt x="116149" y="16058"/>
                  </a:cubicBezTo>
                  <a:cubicBezTo>
                    <a:pt x="117476" y="14531"/>
                    <a:pt x="118780" y="13017"/>
                    <a:pt x="120065" y="11508"/>
                  </a:cubicBezTo>
                  <a:lnTo>
                    <a:pt x="120065" y="7362"/>
                  </a:lnTo>
                  <a:cubicBezTo>
                    <a:pt x="118780" y="8876"/>
                    <a:pt x="117484" y="10397"/>
                    <a:pt x="116155" y="11924"/>
                  </a:cubicBezTo>
                  <a:cubicBezTo>
                    <a:pt x="103450" y="26559"/>
                    <a:pt x="89345" y="37178"/>
                    <a:pt x="71798" y="37178"/>
                  </a:cubicBezTo>
                  <a:cubicBezTo>
                    <a:pt x="67888" y="37178"/>
                    <a:pt x="63808" y="36651"/>
                    <a:pt x="59534" y="35524"/>
                  </a:cubicBezTo>
                  <a:cubicBezTo>
                    <a:pt x="38968" y="30104"/>
                    <a:pt x="23197" y="13023"/>
                    <a:pt x="5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1"/>
            <p:cNvSpPr/>
            <p:nvPr/>
          </p:nvSpPr>
          <p:spPr>
            <a:xfrm>
              <a:off x="229826" y="-884100"/>
              <a:ext cx="2557367" cy="440530"/>
            </a:xfrm>
            <a:custGeom>
              <a:avLst/>
              <a:gdLst/>
              <a:ahLst/>
              <a:cxnLst/>
              <a:rect l="l" t="t" r="r" b="b"/>
              <a:pathLst>
                <a:path w="79899" h="26586" extrusionOk="0">
                  <a:moveTo>
                    <a:pt x="0" y="0"/>
                  </a:moveTo>
                  <a:cubicBezTo>
                    <a:pt x="12284" y="13640"/>
                    <a:pt x="27148" y="26585"/>
                    <a:pt x="43505" y="26585"/>
                  </a:cubicBezTo>
                  <a:cubicBezTo>
                    <a:pt x="47349" y="26585"/>
                    <a:pt x="51275" y="25871"/>
                    <a:pt x="55269" y="24282"/>
                  </a:cubicBezTo>
                  <a:cubicBezTo>
                    <a:pt x="66312" y="19888"/>
                    <a:pt x="73506" y="10416"/>
                    <a:pt x="79898" y="0"/>
                  </a:cubicBezTo>
                  <a:lnTo>
                    <a:pt x="77403" y="0"/>
                  </a:lnTo>
                  <a:cubicBezTo>
                    <a:pt x="71581" y="8715"/>
                    <a:pt x="64860" y="16300"/>
                    <a:pt x="55318" y="20099"/>
                  </a:cubicBezTo>
                  <a:cubicBezTo>
                    <a:pt x="51302" y="21702"/>
                    <a:pt x="47357" y="22423"/>
                    <a:pt x="43495" y="22423"/>
                  </a:cubicBezTo>
                  <a:cubicBezTo>
                    <a:pt x="28811" y="22423"/>
                    <a:pt x="15339" y="12001"/>
                    <a:pt x="3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1"/>
            <p:cNvSpPr/>
            <p:nvPr/>
          </p:nvSpPr>
          <p:spPr>
            <a:xfrm>
              <a:off x="-71925" y="-884100"/>
              <a:ext cx="9144255" cy="1039121"/>
            </a:xfrm>
            <a:custGeom>
              <a:avLst/>
              <a:gdLst/>
              <a:ahLst/>
              <a:cxnLst/>
              <a:rect l="l" t="t" r="r" b="b"/>
              <a:pathLst>
                <a:path w="285691" h="62711" extrusionOk="0">
                  <a:moveTo>
                    <a:pt x="112709" y="0"/>
                  </a:moveTo>
                  <a:cubicBezTo>
                    <a:pt x="93219" y="13413"/>
                    <a:pt x="88240" y="46765"/>
                    <a:pt x="64591" y="56268"/>
                  </a:cubicBezTo>
                  <a:cubicBezTo>
                    <a:pt x="60565" y="57886"/>
                    <a:pt x="56610" y="58613"/>
                    <a:pt x="52740" y="58613"/>
                  </a:cubicBezTo>
                  <a:cubicBezTo>
                    <a:pt x="32008" y="58613"/>
                    <a:pt x="13710" y="37742"/>
                    <a:pt x="0" y="21099"/>
                  </a:cubicBezTo>
                  <a:lnTo>
                    <a:pt x="0" y="25245"/>
                  </a:lnTo>
                  <a:cubicBezTo>
                    <a:pt x="13779" y="41962"/>
                    <a:pt x="31983" y="62711"/>
                    <a:pt x="52783" y="62711"/>
                  </a:cubicBezTo>
                  <a:cubicBezTo>
                    <a:pt x="56634" y="62711"/>
                    <a:pt x="60574" y="61999"/>
                    <a:pt x="64591" y="60420"/>
                  </a:cubicBezTo>
                  <a:cubicBezTo>
                    <a:pt x="93927" y="48882"/>
                    <a:pt x="95267" y="1223"/>
                    <a:pt x="131046" y="708"/>
                  </a:cubicBezTo>
                  <a:cubicBezTo>
                    <a:pt x="131287" y="704"/>
                    <a:pt x="131528" y="702"/>
                    <a:pt x="131768" y="702"/>
                  </a:cubicBezTo>
                  <a:cubicBezTo>
                    <a:pt x="168136" y="702"/>
                    <a:pt x="191428" y="39679"/>
                    <a:pt x="225177" y="48527"/>
                  </a:cubicBezTo>
                  <a:cubicBezTo>
                    <a:pt x="229412" y="49637"/>
                    <a:pt x="233468" y="50153"/>
                    <a:pt x="237367" y="50153"/>
                  </a:cubicBezTo>
                  <a:cubicBezTo>
                    <a:pt x="254891" y="50153"/>
                    <a:pt x="269258" y="39735"/>
                    <a:pt x="282611" y="25970"/>
                  </a:cubicBezTo>
                  <a:cubicBezTo>
                    <a:pt x="283648" y="24897"/>
                    <a:pt x="284673" y="23829"/>
                    <a:pt x="285690" y="22767"/>
                  </a:cubicBezTo>
                  <a:lnTo>
                    <a:pt x="285690" y="17181"/>
                  </a:lnTo>
                  <a:cubicBezTo>
                    <a:pt x="284487" y="18529"/>
                    <a:pt x="283264" y="19876"/>
                    <a:pt x="282029" y="21234"/>
                  </a:cubicBezTo>
                  <a:cubicBezTo>
                    <a:pt x="269068" y="35407"/>
                    <a:pt x="254906" y="46062"/>
                    <a:pt x="237442" y="46062"/>
                  </a:cubicBezTo>
                  <a:cubicBezTo>
                    <a:pt x="233527" y="46062"/>
                    <a:pt x="229447" y="45527"/>
                    <a:pt x="225177" y="44375"/>
                  </a:cubicBezTo>
                  <a:cubicBezTo>
                    <a:pt x="198970" y="37311"/>
                    <a:pt x="179617" y="11539"/>
                    <a:pt x="155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1"/>
            <p:cNvSpPr/>
            <p:nvPr/>
          </p:nvSpPr>
          <p:spPr>
            <a:xfrm>
              <a:off x="5630552" y="-884100"/>
              <a:ext cx="3441478" cy="534747"/>
            </a:xfrm>
            <a:custGeom>
              <a:avLst/>
              <a:gdLst/>
              <a:ahLst/>
              <a:cxnLst/>
              <a:rect l="l" t="t" r="r" b="b"/>
              <a:pathLst>
                <a:path w="107521" h="32272" extrusionOk="0">
                  <a:moveTo>
                    <a:pt x="0" y="0"/>
                  </a:moveTo>
                  <a:cubicBezTo>
                    <a:pt x="14780" y="12129"/>
                    <a:pt x="29000" y="25858"/>
                    <a:pt x="46975" y="30614"/>
                  </a:cubicBezTo>
                  <a:cubicBezTo>
                    <a:pt x="51247" y="31743"/>
                    <a:pt x="55326" y="32271"/>
                    <a:pt x="59235" y="32271"/>
                  </a:cubicBezTo>
                  <a:cubicBezTo>
                    <a:pt x="76787" y="32271"/>
                    <a:pt x="90909" y="21627"/>
                    <a:pt x="103610" y="7002"/>
                  </a:cubicBezTo>
                  <a:cubicBezTo>
                    <a:pt x="104939" y="5475"/>
                    <a:pt x="106235" y="3954"/>
                    <a:pt x="107520" y="2446"/>
                  </a:cubicBezTo>
                  <a:lnTo>
                    <a:pt x="107520" y="0"/>
                  </a:lnTo>
                  <a:lnTo>
                    <a:pt x="106068" y="0"/>
                  </a:lnTo>
                  <a:cubicBezTo>
                    <a:pt x="105255" y="950"/>
                    <a:pt x="104441" y="1899"/>
                    <a:pt x="103610" y="2856"/>
                  </a:cubicBezTo>
                  <a:cubicBezTo>
                    <a:pt x="90929" y="17458"/>
                    <a:pt x="76798" y="28134"/>
                    <a:pt x="59264" y="28134"/>
                  </a:cubicBezTo>
                  <a:cubicBezTo>
                    <a:pt x="55349" y="28134"/>
                    <a:pt x="51265" y="27601"/>
                    <a:pt x="46989" y="26462"/>
                  </a:cubicBezTo>
                  <a:cubicBezTo>
                    <a:pt x="31147" y="22240"/>
                    <a:pt x="18312" y="10975"/>
                    <a:pt x="54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1"/>
            <p:cNvSpPr/>
            <p:nvPr/>
          </p:nvSpPr>
          <p:spPr>
            <a:xfrm>
              <a:off x="6395812" y="-884100"/>
              <a:ext cx="2200164" cy="234548"/>
            </a:xfrm>
            <a:custGeom>
              <a:avLst/>
              <a:gdLst/>
              <a:ahLst/>
              <a:cxnLst/>
              <a:rect l="l" t="t" r="r" b="b"/>
              <a:pathLst>
                <a:path w="68739" h="14155" extrusionOk="0">
                  <a:moveTo>
                    <a:pt x="0" y="0"/>
                  </a:moveTo>
                  <a:cubicBezTo>
                    <a:pt x="7125" y="5463"/>
                    <a:pt x="14686" y="10000"/>
                    <a:pt x="23202" y="12384"/>
                  </a:cubicBezTo>
                  <a:cubicBezTo>
                    <a:pt x="27518" y="13593"/>
                    <a:pt x="31646" y="14155"/>
                    <a:pt x="35605" y="14155"/>
                  </a:cubicBezTo>
                  <a:cubicBezTo>
                    <a:pt x="48131" y="14155"/>
                    <a:pt x="58970" y="8533"/>
                    <a:pt x="68739" y="0"/>
                  </a:cubicBezTo>
                  <a:lnTo>
                    <a:pt x="63580" y="0"/>
                  </a:lnTo>
                  <a:cubicBezTo>
                    <a:pt x="55205" y="6153"/>
                    <a:pt x="46017" y="10012"/>
                    <a:pt x="35699" y="10012"/>
                  </a:cubicBezTo>
                  <a:cubicBezTo>
                    <a:pt x="31726" y="10012"/>
                    <a:pt x="27585" y="9440"/>
                    <a:pt x="23258" y="8205"/>
                  </a:cubicBezTo>
                  <a:cubicBezTo>
                    <a:pt x="17107" y="6455"/>
                    <a:pt x="11483" y="3563"/>
                    <a:pt x="6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1"/>
            <p:cNvSpPr/>
            <p:nvPr/>
          </p:nvSpPr>
          <p:spPr>
            <a:xfrm>
              <a:off x="511125" y="-884100"/>
              <a:ext cx="2087945" cy="289743"/>
            </a:xfrm>
            <a:custGeom>
              <a:avLst/>
              <a:gdLst/>
              <a:ahLst/>
              <a:cxnLst/>
              <a:rect l="l" t="t" r="r" b="b"/>
              <a:pathLst>
                <a:path w="65233" h="17486" extrusionOk="0">
                  <a:moveTo>
                    <a:pt x="1" y="0"/>
                  </a:moveTo>
                  <a:cubicBezTo>
                    <a:pt x="10344" y="9788"/>
                    <a:pt x="22072" y="17486"/>
                    <a:pt x="34705" y="17486"/>
                  </a:cubicBezTo>
                  <a:cubicBezTo>
                    <a:pt x="38585" y="17486"/>
                    <a:pt x="42549" y="16760"/>
                    <a:pt x="46586" y="15146"/>
                  </a:cubicBezTo>
                  <a:cubicBezTo>
                    <a:pt x="54258" y="12073"/>
                    <a:pt x="60148" y="6574"/>
                    <a:pt x="65233" y="0"/>
                  </a:cubicBezTo>
                  <a:lnTo>
                    <a:pt x="61893" y="0"/>
                  </a:lnTo>
                  <a:cubicBezTo>
                    <a:pt x="57578" y="4718"/>
                    <a:pt x="52644" y="8591"/>
                    <a:pt x="46629" y="10969"/>
                  </a:cubicBezTo>
                  <a:cubicBezTo>
                    <a:pt x="42577" y="12574"/>
                    <a:pt x="38602" y="13297"/>
                    <a:pt x="34717" y="13297"/>
                  </a:cubicBezTo>
                  <a:cubicBezTo>
                    <a:pt x="23914" y="13297"/>
                    <a:pt x="13802" y="7711"/>
                    <a:pt x="46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6008029" y="-884100"/>
              <a:ext cx="2880227" cy="384673"/>
            </a:xfrm>
            <a:custGeom>
              <a:avLst/>
              <a:gdLst/>
              <a:ahLst/>
              <a:cxnLst/>
              <a:rect l="l" t="t" r="r" b="b"/>
              <a:pathLst>
                <a:path w="89986" h="23215" extrusionOk="0">
                  <a:moveTo>
                    <a:pt x="0" y="0"/>
                  </a:moveTo>
                  <a:cubicBezTo>
                    <a:pt x="10801" y="9267"/>
                    <a:pt x="21917" y="17920"/>
                    <a:pt x="35225" y="21514"/>
                  </a:cubicBezTo>
                  <a:cubicBezTo>
                    <a:pt x="39512" y="22674"/>
                    <a:pt x="43610" y="23215"/>
                    <a:pt x="47538" y="23215"/>
                  </a:cubicBezTo>
                  <a:cubicBezTo>
                    <a:pt x="64196" y="23215"/>
                    <a:pt x="77810" y="13491"/>
                    <a:pt x="89985" y="0"/>
                  </a:cubicBezTo>
                  <a:lnTo>
                    <a:pt x="86075" y="0"/>
                  </a:lnTo>
                  <a:cubicBezTo>
                    <a:pt x="74929" y="11268"/>
                    <a:pt x="62474" y="19074"/>
                    <a:pt x="47617" y="19074"/>
                  </a:cubicBezTo>
                  <a:cubicBezTo>
                    <a:pt x="43675" y="19074"/>
                    <a:pt x="39563" y="18524"/>
                    <a:pt x="35262" y="17343"/>
                  </a:cubicBezTo>
                  <a:cubicBezTo>
                    <a:pt x="24114" y="14283"/>
                    <a:pt x="14543" y="7609"/>
                    <a:pt x="54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1"/>
            <p:cNvSpPr/>
            <p:nvPr/>
          </p:nvSpPr>
          <p:spPr>
            <a:xfrm>
              <a:off x="865974" y="-884100"/>
              <a:ext cx="1461847" cy="138608"/>
            </a:xfrm>
            <a:custGeom>
              <a:avLst/>
              <a:gdLst/>
              <a:ahLst/>
              <a:cxnLst/>
              <a:rect l="l" t="t" r="r" b="b"/>
              <a:pathLst>
                <a:path w="45672" h="8365" extrusionOk="0">
                  <a:moveTo>
                    <a:pt x="0" y="0"/>
                  </a:moveTo>
                  <a:cubicBezTo>
                    <a:pt x="7388" y="5050"/>
                    <a:pt x="15304" y="8365"/>
                    <a:pt x="23633" y="8365"/>
                  </a:cubicBezTo>
                  <a:cubicBezTo>
                    <a:pt x="27529" y="8365"/>
                    <a:pt x="31515" y="7640"/>
                    <a:pt x="35579" y="6027"/>
                  </a:cubicBezTo>
                  <a:cubicBezTo>
                    <a:pt x="39315" y="4544"/>
                    <a:pt x="42643" y="2477"/>
                    <a:pt x="45672" y="0"/>
                  </a:cubicBezTo>
                  <a:lnTo>
                    <a:pt x="39552" y="0"/>
                  </a:lnTo>
                  <a:cubicBezTo>
                    <a:pt x="38286" y="696"/>
                    <a:pt x="36969" y="1323"/>
                    <a:pt x="35591" y="1868"/>
                  </a:cubicBezTo>
                  <a:cubicBezTo>
                    <a:pt x="31522" y="3487"/>
                    <a:pt x="27532" y="4215"/>
                    <a:pt x="23631" y="4215"/>
                  </a:cubicBezTo>
                  <a:cubicBezTo>
                    <a:pt x="17886" y="4215"/>
                    <a:pt x="12336" y="2636"/>
                    <a:pt x="70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1"/>
            <p:cNvSpPr/>
            <p:nvPr/>
          </p:nvSpPr>
          <p:spPr>
            <a:xfrm>
              <a:off x="6875163" y="-884100"/>
              <a:ext cx="1305138" cy="84457"/>
            </a:xfrm>
            <a:custGeom>
              <a:avLst/>
              <a:gdLst/>
              <a:ahLst/>
              <a:cxnLst/>
              <a:rect l="l" t="t" r="r" b="b"/>
              <a:pathLst>
                <a:path w="40776" h="5097" extrusionOk="0">
                  <a:moveTo>
                    <a:pt x="1" y="0"/>
                  </a:moveTo>
                  <a:cubicBezTo>
                    <a:pt x="2676" y="1303"/>
                    <a:pt x="5444" y="2409"/>
                    <a:pt x="8337" y="3246"/>
                  </a:cubicBezTo>
                  <a:cubicBezTo>
                    <a:pt x="12678" y="4511"/>
                    <a:pt x="16835" y="5096"/>
                    <a:pt x="20825" y="5096"/>
                  </a:cubicBezTo>
                  <a:cubicBezTo>
                    <a:pt x="27978" y="5096"/>
                    <a:pt x="34595" y="3216"/>
                    <a:pt x="40776" y="0"/>
                  </a:cubicBezTo>
                  <a:lnTo>
                    <a:pt x="29560" y="0"/>
                  </a:lnTo>
                  <a:cubicBezTo>
                    <a:pt x="26762" y="617"/>
                    <a:pt x="23881" y="946"/>
                    <a:pt x="20908" y="946"/>
                  </a:cubicBezTo>
                  <a:cubicBezTo>
                    <a:pt x="18049" y="946"/>
                    <a:pt x="15104" y="642"/>
                    <a:pt x="12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1"/>
            <p:cNvSpPr/>
            <p:nvPr/>
          </p:nvSpPr>
          <p:spPr>
            <a:xfrm>
              <a:off x="-71925" y="-728525"/>
              <a:ext cx="9144255" cy="1033222"/>
            </a:xfrm>
            <a:custGeom>
              <a:avLst/>
              <a:gdLst/>
              <a:ahLst/>
              <a:cxnLst/>
              <a:rect l="l" t="t" r="r" b="b"/>
              <a:pathLst>
                <a:path w="285691" h="62355" extrusionOk="0">
                  <a:moveTo>
                    <a:pt x="131902" y="1"/>
                  </a:moveTo>
                  <a:cubicBezTo>
                    <a:pt x="131656" y="1"/>
                    <a:pt x="131410" y="3"/>
                    <a:pt x="131164" y="6"/>
                  </a:cubicBezTo>
                  <a:cubicBezTo>
                    <a:pt x="96261" y="496"/>
                    <a:pt x="93566" y="45319"/>
                    <a:pt x="64591" y="56088"/>
                  </a:cubicBezTo>
                  <a:cubicBezTo>
                    <a:pt x="60641" y="57556"/>
                    <a:pt x="56776" y="58220"/>
                    <a:pt x="53005" y="58220"/>
                  </a:cubicBezTo>
                  <a:cubicBezTo>
                    <a:pt x="32016" y="58220"/>
                    <a:pt x="13923" y="37656"/>
                    <a:pt x="0" y="20776"/>
                  </a:cubicBezTo>
                  <a:lnTo>
                    <a:pt x="0" y="24984"/>
                  </a:lnTo>
                  <a:cubicBezTo>
                    <a:pt x="14162" y="42293"/>
                    <a:pt x="31943" y="62355"/>
                    <a:pt x="53175" y="62355"/>
                  </a:cubicBezTo>
                  <a:cubicBezTo>
                    <a:pt x="56278" y="62355"/>
                    <a:pt x="59455" y="61926"/>
                    <a:pt x="62705" y="60998"/>
                  </a:cubicBezTo>
                  <a:cubicBezTo>
                    <a:pt x="93219" y="52283"/>
                    <a:pt x="96118" y="9013"/>
                    <a:pt x="131336" y="8305"/>
                  </a:cubicBezTo>
                  <a:cubicBezTo>
                    <a:pt x="131715" y="8298"/>
                    <a:pt x="132092" y="8294"/>
                    <a:pt x="132468" y="8294"/>
                  </a:cubicBezTo>
                  <a:cubicBezTo>
                    <a:pt x="168229" y="8294"/>
                    <a:pt x="193184" y="42463"/>
                    <a:pt x="227362" y="48980"/>
                  </a:cubicBezTo>
                  <a:cubicBezTo>
                    <a:pt x="230748" y="49625"/>
                    <a:pt x="234021" y="49926"/>
                    <a:pt x="237197" y="49926"/>
                  </a:cubicBezTo>
                  <a:cubicBezTo>
                    <a:pt x="255723" y="49926"/>
                    <a:pt x="270917" y="39675"/>
                    <a:pt x="285690" y="27646"/>
                  </a:cubicBezTo>
                  <a:lnTo>
                    <a:pt x="285690" y="21254"/>
                  </a:lnTo>
                  <a:cubicBezTo>
                    <a:pt x="271048" y="34312"/>
                    <a:pt x="256046" y="45677"/>
                    <a:pt x="237183" y="45677"/>
                  </a:cubicBezTo>
                  <a:cubicBezTo>
                    <a:pt x="233352" y="45677"/>
                    <a:pt x="229361" y="45208"/>
                    <a:pt x="225183" y="44189"/>
                  </a:cubicBezTo>
                  <a:cubicBezTo>
                    <a:pt x="191758" y="36045"/>
                    <a:pt x="167602" y="1"/>
                    <a:pt x="1319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"/>
          <p:cNvSpPr txBox="1">
            <a:spLocks noGrp="1"/>
          </p:cNvSpPr>
          <p:nvPr>
            <p:ph type="title"/>
          </p:nvPr>
        </p:nvSpPr>
        <p:spPr>
          <a:xfrm>
            <a:off x="1453950" y="160625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5" name="Google Shape;185;p13"/>
          <p:cNvSpPr txBox="1">
            <a:spLocks noGrp="1"/>
          </p:cNvSpPr>
          <p:nvPr>
            <p:ph type="title" idx="2" hasCustomPrompt="1"/>
          </p:nvPr>
        </p:nvSpPr>
        <p:spPr>
          <a:xfrm>
            <a:off x="1984500" y="1135950"/>
            <a:ext cx="12753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6" name="Google Shape;186;p13"/>
          <p:cNvSpPr txBox="1">
            <a:spLocks noGrp="1"/>
          </p:cNvSpPr>
          <p:nvPr>
            <p:ph type="subTitle" idx="1"/>
          </p:nvPr>
        </p:nvSpPr>
        <p:spPr>
          <a:xfrm>
            <a:off x="1453950" y="21632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idx="3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3"/>
          <p:cNvSpPr txBox="1">
            <a:spLocks noGrp="1"/>
          </p:cNvSpPr>
          <p:nvPr>
            <p:ph type="title" idx="4"/>
          </p:nvPr>
        </p:nvSpPr>
        <p:spPr>
          <a:xfrm>
            <a:off x="5353650" y="160625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title" idx="5" hasCustomPrompt="1"/>
          </p:nvPr>
        </p:nvSpPr>
        <p:spPr>
          <a:xfrm>
            <a:off x="5884200" y="1135950"/>
            <a:ext cx="12753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0" name="Google Shape;190;p13"/>
          <p:cNvSpPr txBox="1">
            <a:spLocks noGrp="1"/>
          </p:cNvSpPr>
          <p:nvPr>
            <p:ph type="subTitle" idx="6"/>
          </p:nvPr>
        </p:nvSpPr>
        <p:spPr>
          <a:xfrm>
            <a:off x="5353650" y="21632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title" idx="7"/>
          </p:nvPr>
        </p:nvSpPr>
        <p:spPr>
          <a:xfrm>
            <a:off x="1453950" y="338350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title" idx="8" hasCustomPrompt="1"/>
          </p:nvPr>
        </p:nvSpPr>
        <p:spPr>
          <a:xfrm>
            <a:off x="1984500" y="2913200"/>
            <a:ext cx="12753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3" name="Google Shape;193;p13"/>
          <p:cNvSpPr txBox="1">
            <a:spLocks noGrp="1"/>
          </p:cNvSpPr>
          <p:nvPr>
            <p:ph type="subTitle" idx="9"/>
          </p:nvPr>
        </p:nvSpPr>
        <p:spPr>
          <a:xfrm>
            <a:off x="1453950" y="39405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3"/>
          <p:cNvSpPr txBox="1">
            <a:spLocks noGrp="1"/>
          </p:cNvSpPr>
          <p:nvPr>
            <p:ph type="title" idx="13"/>
          </p:nvPr>
        </p:nvSpPr>
        <p:spPr>
          <a:xfrm>
            <a:off x="5353650" y="338350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title" idx="14" hasCustomPrompt="1"/>
          </p:nvPr>
        </p:nvSpPr>
        <p:spPr>
          <a:xfrm>
            <a:off x="5884200" y="2913200"/>
            <a:ext cx="12753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6" name="Google Shape;196;p13"/>
          <p:cNvSpPr txBox="1">
            <a:spLocks noGrp="1"/>
          </p:cNvSpPr>
          <p:nvPr>
            <p:ph type="subTitle" idx="15"/>
          </p:nvPr>
        </p:nvSpPr>
        <p:spPr>
          <a:xfrm>
            <a:off x="5353650" y="39405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7" name="Google Shape;197;p13"/>
          <p:cNvCxnSpPr>
            <a:stCxn id="198" idx="4"/>
          </p:cNvCxnSpPr>
          <p:nvPr/>
        </p:nvCxnSpPr>
        <p:spPr>
          <a:xfrm rot="5400000">
            <a:off x="-1318243" y="2652375"/>
            <a:ext cx="741900" cy="33276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9" name="Google Shape;199;p13"/>
          <p:cNvGrpSpPr/>
          <p:nvPr/>
        </p:nvGrpSpPr>
        <p:grpSpPr>
          <a:xfrm rot="2699229" flipH="1">
            <a:off x="577695" y="3688519"/>
            <a:ext cx="274531" cy="265837"/>
            <a:chOff x="6021400" y="1654100"/>
            <a:chExt cx="435350" cy="421375"/>
          </a:xfrm>
        </p:grpSpPr>
        <p:sp>
          <p:nvSpPr>
            <p:cNvPr id="200" name="Google Shape;200;p13"/>
            <p:cNvSpPr/>
            <p:nvPr/>
          </p:nvSpPr>
          <p:spPr>
            <a:xfrm>
              <a:off x="6021400" y="1731075"/>
              <a:ext cx="355825" cy="344400"/>
            </a:xfrm>
            <a:custGeom>
              <a:avLst/>
              <a:gdLst/>
              <a:ahLst/>
              <a:cxnLst/>
              <a:rect l="l" t="t" r="r" b="b"/>
              <a:pathLst>
                <a:path w="14233" h="13776" extrusionOk="0">
                  <a:moveTo>
                    <a:pt x="5024" y="0"/>
                  </a:moveTo>
                  <a:cubicBezTo>
                    <a:pt x="4837" y="135"/>
                    <a:pt x="4656" y="283"/>
                    <a:pt x="4489" y="458"/>
                  </a:cubicBezTo>
                  <a:lnTo>
                    <a:pt x="1829" y="3110"/>
                  </a:lnTo>
                  <a:cubicBezTo>
                    <a:pt x="0" y="4940"/>
                    <a:pt x="0" y="7915"/>
                    <a:pt x="1829" y="9750"/>
                  </a:cubicBezTo>
                  <a:lnTo>
                    <a:pt x="4489" y="12404"/>
                  </a:lnTo>
                  <a:cubicBezTo>
                    <a:pt x="5402" y="13318"/>
                    <a:pt x="6600" y="13775"/>
                    <a:pt x="7806" y="13775"/>
                  </a:cubicBezTo>
                  <a:cubicBezTo>
                    <a:pt x="9004" y="13775"/>
                    <a:pt x="10208" y="13318"/>
                    <a:pt x="11121" y="12404"/>
                  </a:cubicBezTo>
                  <a:lnTo>
                    <a:pt x="13782" y="9750"/>
                  </a:lnTo>
                  <a:cubicBezTo>
                    <a:pt x="13950" y="9577"/>
                    <a:pt x="14097" y="9396"/>
                    <a:pt x="14233" y="9209"/>
                  </a:cubicBezTo>
                  <a:lnTo>
                    <a:pt x="50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6196400" y="1654100"/>
              <a:ext cx="127050" cy="124475"/>
            </a:xfrm>
            <a:custGeom>
              <a:avLst/>
              <a:gdLst/>
              <a:ahLst/>
              <a:cxnLst/>
              <a:rect l="l" t="t" r="r" b="b"/>
              <a:pathLst>
                <a:path w="5082" h="4979" extrusionOk="0">
                  <a:moveTo>
                    <a:pt x="3903" y="0"/>
                  </a:moveTo>
                  <a:cubicBezTo>
                    <a:pt x="3627" y="0"/>
                    <a:pt x="3349" y="110"/>
                    <a:pt x="3143" y="315"/>
                  </a:cubicBezTo>
                  <a:lnTo>
                    <a:pt x="1" y="3459"/>
                  </a:lnTo>
                  <a:lnTo>
                    <a:pt x="1520" y="4979"/>
                  </a:lnTo>
                  <a:lnTo>
                    <a:pt x="4662" y="1836"/>
                  </a:lnTo>
                  <a:cubicBezTo>
                    <a:pt x="5081" y="1417"/>
                    <a:pt x="5081" y="734"/>
                    <a:pt x="4662" y="315"/>
                  </a:cubicBezTo>
                  <a:cubicBezTo>
                    <a:pt x="4451" y="110"/>
                    <a:pt x="4174" y="0"/>
                    <a:pt x="39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6329725" y="1787550"/>
              <a:ext cx="127025" cy="124350"/>
            </a:xfrm>
            <a:custGeom>
              <a:avLst/>
              <a:gdLst/>
              <a:ahLst/>
              <a:cxnLst/>
              <a:rect l="l" t="t" r="r" b="b"/>
              <a:pathLst>
                <a:path w="5081" h="4974" extrusionOk="0">
                  <a:moveTo>
                    <a:pt x="3903" y="1"/>
                  </a:moveTo>
                  <a:cubicBezTo>
                    <a:pt x="3626" y="1"/>
                    <a:pt x="3356" y="104"/>
                    <a:pt x="3143" y="316"/>
                  </a:cubicBezTo>
                  <a:lnTo>
                    <a:pt x="0" y="3454"/>
                  </a:lnTo>
                  <a:lnTo>
                    <a:pt x="1520" y="4973"/>
                  </a:lnTo>
                  <a:lnTo>
                    <a:pt x="4662" y="1831"/>
                  </a:lnTo>
                  <a:cubicBezTo>
                    <a:pt x="5081" y="1412"/>
                    <a:pt x="5081" y="735"/>
                    <a:pt x="4662" y="316"/>
                  </a:cubicBezTo>
                  <a:cubicBezTo>
                    <a:pt x="4450" y="104"/>
                    <a:pt x="4180" y="1"/>
                    <a:pt x="3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198;p13"/>
          <p:cNvSpPr/>
          <p:nvPr/>
        </p:nvSpPr>
        <p:spPr>
          <a:xfrm>
            <a:off x="668207" y="3857625"/>
            <a:ext cx="96600" cy="87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3" name="Google Shape;203;p13"/>
          <p:cNvCxnSpPr>
            <a:stCxn id="204" idx="4"/>
          </p:cNvCxnSpPr>
          <p:nvPr/>
        </p:nvCxnSpPr>
        <p:spPr>
          <a:xfrm rot="-5400000" flipH="1">
            <a:off x="9694000" y="2652038"/>
            <a:ext cx="770100" cy="33003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5" name="Google Shape;205;p13"/>
          <p:cNvGrpSpPr/>
          <p:nvPr/>
        </p:nvGrpSpPr>
        <p:grpSpPr>
          <a:xfrm rot="-2699229">
            <a:off x="8292957" y="3659944"/>
            <a:ext cx="274531" cy="265837"/>
            <a:chOff x="6021400" y="1654100"/>
            <a:chExt cx="435350" cy="421375"/>
          </a:xfrm>
        </p:grpSpPr>
        <p:sp>
          <p:nvSpPr>
            <p:cNvPr id="206" name="Google Shape;206;p13"/>
            <p:cNvSpPr/>
            <p:nvPr/>
          </p:nvSpPr>
          <p:spPr>
            <a:xfrm>
              <a:off x="6021400" y="1731075"/>
              <a:ext cx="355825" cy="344400"/>
            </a:xfrm>
            <a:custGeom>
              <a:avLst/>
              <a:gdLst/>
              <a:ahLst/>
              <a:cxnLst/>
              <a:rect l="l" t="t" r="r" b="b"/>
              <a:pathLst>
                <a:path w="14233" h="13776" extrusionOk="0">
                  <a:moveTo>
                    <a:pt x="5024" y="0"/>
                  </a:moveTo>
                  <a:cubicBezTo>
                    <a:pt x="4837" y="135"/>
                    <a:pt x="4656" y="283"/>
                    <a:pt x="4489" y="458"/>
                  </a:cubicBezTo>
                  <a:lnTo>
                    <a:pt x="1829" y="3110"/>
                  </a:lnTo>
                  <a:cubicBezTo>
                    <a:pt x="0" y="4940"/>
                    <a:pt x="0" y="7915"/>
                    <a:pt x="1829" y="9750"/>
                  </a:cubicBezTo>
                  <a:lnTo>
                    <a:pt x="4489" y="12404"/>
                  </a:lnTo>
                  <a:cubicBezTo>
                    <a:pt x="5402" y="13318"/>
                    <a:pt x="6600" y="13775"/>
                    <a:pt x="7806" y="13775"/>
                  </a:cubicBezTo>
                  <a:cubicBezTo>
                    <a:pt x="9004" y="13775"/>
                    <a:pt x="10208" y="13318"/>
                    <a:pt x="11121" y="12404"/>
                  </a:cubicBezTo>
                  <a:lnTo>
                    <a:pt x="13782" y="9750"/>
                  </a:lnTo>
                  <a:cubicBezTo>
                    <a:pt x="13950" y="9577"/>
                    <a:pt x="14097" y="9396"/>
                    <a:pt x="14233" y="9209"/>
                  </a:cubicBezTo>
                  <a:lnTo>
                    <a:pt x="50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6196400" y="1654100"/>
              <a:ext cx="127050" cy="124475"/>
            </a:xfrm>
            <a:custGeom>
              <a:avLst/>
              <a:gdLst/>
              <a:ahLst/>
              <a:cxnLst/>
              <a:rect l="l" t="t" r="r" b="b"/>
              <a:pathLst>
                <a:path w="5082" h="4979" extrusionOk="0">
                  <a:moveTo>
                    <a:pt x="3903" y="0"/>
                  </a:moveTo>
                  <a:cubicBezTo>
                    <a:pt x="3627" y="0"/>
                    <a:pt x="3349" y="110"/>
                    <a:pt x="3143" y="315"/>
                  </a:cubicBezTo>
                  <a:lnTo>
                    <a:pt x="1" y="3459"/>
                  </a:lnTo>
                  <a:lnTo>
                    <a:pt x="1520" y="4979"/>
                  </a:lnTo>
                  <a:lnTo>
                    <a:pt x="4662" y="1836"/>
                  </a:lnTo>
                  <a:cubicBezTo>
                    <a:pt x="5081" y="1417"/>
                    <a:pt x="5081" y="734"/>
                    <a:pt x="4662" y="315"/>
                  </a:cubicBezTo>
                  <a:cubicBezTo>
                    <a:pt x="4451" y="110"/>
                    <a:pt x="4174" y="0"/>
                    <a:pt x="39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6329725" y="1787550"/>
              <a:ext cx="127025" cy="124350"/>
            </a:xfrm>
            <a:custGeom>
              <a:avLst/>
              <a:gdLst/>
              <a:ahLst/>
              <a:cxnLst/>
              <a:rect l="l" t="t" r="r" b="b"/>
              <a:pathLst>
                <a:path w="5081" h="4974" extrusionOk="0">
                  <a:moveTo>
                    <a:pt x="3903" y="1"/>
                  </a:moveTo>
                  <a:cubicBezTo>
                    <a:pt x="3626" y="1"/>
                    <a:pt x="3356" y="104"/>
                    <a:pt x="3143" y="316"/>
                  </a:cubicBezTo>
                  <a:lnTo>
                    <a:pt x="0" y="3454"/>
                  </a:lnTo>
                  <a:lnTo>
                    <a:pt x="1520" y="4973"/>
                  </a:lnTo>
                  <a:lnTo>
                    <a:pt x="4662" y="1831"/>
                  </a:lnTo>
                  <a:cubicBezTo>
                    <a:pt x="5081" y="1412"/>
                    <a:pt x="5081" y="735"/>
                    <a:pt x="4662" y="316"/>
                  </a:cubicBezTo>
                  <a:cubicBezTo>
                    <a:pt x="4450" y="104"/>
                    <a:pt x="4180" y="1"/>
                    <a:pt x="3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13"/>
          <p:cNvGrpSpPr/>
          <p:nvPr/>
        </p:nvGrpSpPr>
        <p:grpSpPr>
          <a:xfrm>
            <a:off x="4137879" y="4390554"/>
            <a:ext cx="868242" cy="435892"/>
            <a:chOff x="4036209" y="4390554"/>
            <a:chExt cx="868242" cy="435892"/>
          </a:xfrm>
        </p:grpSpPr>
        <p:sp>
          <p:nvSpPr>
            <p:cNvPr id="210" name="Google Shape;210;p13"/>
            <p:cNvSpPr/>
            <p:nvPr/>
          </p:nvSpPr>
          <p:spPr>
            <a:xfrm>
              <a:off x="4648909" y="4390554"/>
              <a:ext cx="255542" cy="435892"/>
            </a:xfrm>
            <a:custGeom>
              <a:avLst/>
              <a:gdLst/>
              <a:ahLst/>
              <a:cxnLst/>
              <a:rect l="l" t="t" r="r" b="b"/>
              <a:pathLst>
                <a:path w="13098" h="22342" extrusionOk="0">
                  <a:moveTo>
                    <a:pt x="13098" y="0"/>
                  </a:moveTo>
                  <a:lnTo>
                    <a:pt x="7704" y="577"/>
                  </a:lnTo>
                  <a:lnTo>
                    <a:pt x="768" y="10400"/>
                  </a:lnTo>
                  <a:lnTo>
                    <a:pt x="5203" y="11168"/>
                  </a:lnTo>
                  <a:lnTo>
                    <a:pt x="0" y="22341"/>
                  </a:lnTo>
                  <a:lnTo>
                    <a:pt x="11752" y="7317"/>
                  </a:lnTo>
                  <a:lnTo>
                    <a:pt x="7514" y="6739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4342559" y="4390554"/>
              <a:ext cx="255542" cy="435892"/>
            </a:xfrm>
            <a:custGeom>
              <a:avLst/>
              <a:gdLst/>
              <a:ahLst/>
              <a:cxnLst/>
              <a:rect l="l" t="t" r="r" b="b"/>
              <a:pathLst>
                <a:path w="13098" h="22342" extrusionOk="0">
                  <a:moveTo>
                    <a:pt x="13098" y="0"/>
                  </a:moveTo>
                  <a:lnTo>
                    <a:pt x="7704" y="577"/>
                  </a:lnTo>
                  <a:lnTo>
                    <a:pt x="768" y="10400"/>
                  </a:lnTo>
                  <a:lnTo>
                    <a:pt x="5203" y="11168"/>
                  </a:lnTo>
                  <a:lnTo>
                    <a:pt x="0" y="22341"/>
                  </a:lnTo>
                  <a:lnTo>
                    <a:pt x="11752" y="7317"/>
                  </a:lnTo>
                  <a:lnTo>
                    <a:pt x="7514" y="6739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4036209" y="4390554"/>
              <a:ext cx="255542" cy="435892"/>
            </a:xfrm>
            <a:custGeom>
              <a:avLst/>
              <a:gdLst/>
              <a:ahLst/>
              <a:cxnLst/>
              <a:rect l="l" t="t" r="r" b="b"/>
              <a:pathLst>
                <a:path w="13098" h="22342" extrusionOk="0">
                  <a:moveTo>
                    <a:pt x="13098" y="0"/>
                  </a:moveTo>
                  <a:lnTo>
                    <a:pt x="7704" y="577"/>
                  </a:lnTo>
                  <a:lnTo>
                    <a:pt x="768" y="10400"/>
                  </a:lnTo>
                  <a:lnTo>
                    <a:pt x="5203" y="11168"/>
                  </a:lnTo>
                  <a:lnTo>
                    <a:pt x="0" y="22341"/>
                  </a:lnTo>
                  <a:lnTo>
                    <a:pt x="11752" y="7317"/>
                  </a:lnTo>
                  <a:lnTo>
                    <a:pt x="7514" y="6739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13"/>
          <p:cNvSpPr/>
          <p:nvPr/>
        </p:nvSpPr>
        <p:spPr>
          <a:xfrm>
            <a:off x="8333200" y="3725738"/>
            <a:ext cx="191400" cy="1914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4"/>
          <p:cNvSpPr txBox="1">
            <a:spLocks noGrp="1"/>
          </p:cNvSpPr>
          <p:nvPr>
            <p:ph type="title"/>
          </p:nvPr>
        </p:nvSpPr>
        <p:spPr>
          <a:xfrm>
            <a:off x="1086575" y="3539750"/>
            <a:ext cx="29625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15" name="Google Shape;215;p14"/>
          <p:cNvSpPr txBox="1">
            <a:spLocks noGrp="1"/>
          </p:cNvSpPr>
          <p:nvPr>
            <p:ph type="subTitle" idx="1"/>
          </p:nvPr>
        </p:nvSpPr>
        <p:spPr>
          <a:xfrm>
            <a:off x="1086575" y="1071850"/>
            <a:ext cx="6227700" cy="238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216" name="Google Shape;216;p14"/>
          <p:cNvGrpSpPr/>
          <p:nvPr/>
        </p:nvGrpSpPr>
        <p:grpSpPr>
          <a:xfrm>
            <a:off x="-233825" y="262867"/>
            <a:ext cx="6301119" cy="382141"/>
            <a:chOff x="-233825" y="262867"/>
            <a:chExt cx="6301119" cy="382141"/>
          </a:xfrm>
        </p:grpSpPr>
        <p:cxnSp>
          <p:nvCxnSpPr>
            <p:cNvPr id="217" name="Google Shape;217;p14"/>
            <p:cNvCxnSpPr/>
            <p:nvPr/>
          </p:nvCxnSpPr>
          <p:spPr>
            <a:xfrm>
              <a:off x="-233825" y="454400"/>
              <a:ext cx="599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18" name="Google Shape;218;p14"/>
            <p:cNvGrpSpPr/>
            <p:nvPr/>
          </p:nvGrpSpPr>
          <p:grpSpPr>
            <a:xfrm rot="2700771">
              <a:off x="5739001" y="321019"/>
              <a:ext cx="274531" cy="265837"/>
              <a:chOff x="6021400" y="1654100"/>
              <a:chExt cx="435350" cy="421375"/>
            </a:xfrm>
          </p:grpSpPr>
          <p:sp>
            <p:nvSpPr>
              <p:cNvPr id="219" name="Google Shape;219;p14"/>
              <p:cNvSpPr/>
              <p:nvPr/>
            </p:nvSpPr>
            <p:spPr>
              <a:xfrm>
                <a:off x="6021400" y="1731075"/>
                <a:ext cx="355825" cy="344400"/>
              </a:xfrm>
              <a:custGeom>
                <a:avLst/>
                <a:gdLst/>
                <a:ahLst/>
                <a:cxnLst/>
                <a:rect l="l" t="t" r="r" b="b"/>
                <a:pathLst>
                  <a:path w="14233" h="13776" extrusionOk="0">
                    <a:moveTo>
                      <a:pt x="5024" y="0"/>
                    </a:moveTo>
                    <a:cubicBezTo>
                      <a:pt x="4837" y="135"/>
                      <a:pt x="4656" y="283"/>
                      <a:pt x="4489" y="458"/>
                    </a:cubicBezTo>
                    <a:lnTo>
                      <a:pt x="1829" y="3110"/>
                    </a:lnTo>
                    <a:cubicBezTo>
                      <a:pt x="0" y="4940"/>
                      <a:pt x="0" y="7915"/>
                      <a:pt x="1829" y="9750"/>
                    </a:cubicBezTo>
                    <a:lnTo>
                      <a:pt x="4489" y="12404"/>
                    </a:lnTo>
                    <a:cubicBezTo>
                      <a:pt x="5402" y="13318"/>
                      <a:pt x="6600" y="13775"/>
                      <a:pt x="7806" y="13775"/>
                    </a:cubicBezTo>
                    <a:cubicBezTo>
                      <a:pt x="9004" y="13775"/>
                      <a:pt x="10208" y="13318"/>
                      <a:pt x="11121" y="12404"/>
                    </a:cubicBezTo>
                    <a:lnTo>
                      <a:pt x="13782" y="9750"/>
                    </a:lnTo>
                    <a:cubicBezTo>
                      <a:pt x="13950" y="9577"/>
                      <a:pt x="14097" y="9396"/>
                      <a:pt x="14233" y="9209"/>
                    </a:cubicBezTo>
                    <a:lnTo>
                      <a:pt x="50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4"/>
              <p:cNvSpPr/>
              <p:nvPr/>
            </p:nvSpPr>
            <p:spPr>
              <a:xfrm>
                <a:off x="6196400" y="1654100"/>
                <a:ext cx="127050" cy="124475"/>
              </a:xfrm>
              <a:custGeom>
                <a:avLst/>
                <a:gdLst/>
                <a:ahLst/>
                <a:cxnLst/>
                <a:rect l="l" t="t" r="r" b="b"/>
                <a:pathLst>
                  <a:path w="5082" h="4979" extrusionOk="0">
                    <a:moveTo>
                      <a:pt x="3903" y="0"/>
                    </a:moveTo>
                    <a:cubicBezTo>
                      <a:pt x="3627" y="0"/>
                      <a:pt x="3349" y="110"/>
                      <a:pt x="3143" y="315"/>
                    </a:cubicBezTo>
                    <a:lnTo>
                      <a:pt x="1" y="3459"/>
                    </a:lnTo>
                    <a:lnTo>
                      <a:pt x="1520" y="4979"/>
                    </a:lnTo>
                    <a:lnTo>
                      <a:pt x="4662" y="1836"/>
                    </a:lnTo>
                    <a:cubicBezTo>
                      <a:pt x="5081" y="1417"/>
                      <a:pt x="5081" y="734"/>
                      <a:pt x="4662" y="315"/>
                    </a:cubicBezTo>
                    <a:cubicBezTo>
                      <a:pt x="4451" y="110"/>
                      <a:pt x="4174" y="0"/>
                      <a:pt x="3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4"/>
              <p:cNvSpPr/>
              <p:nvPr/>
            </p:nvSpPr>
            <p:spPr>
              <a:xfrm>
                <a:off x="6329725" y="1787550"/>
                <a:ext cx="127025" cy="124350"/>
              </a:xfrm>
              <a:custGeom>
                <a:avLst/>
                <a:gdLst/>
                <a:ahLst/>
                <a:cxnLst/>
                <a:rect l="l" t="t" r="r" b="b"/>
                <a:pathLst>
                  <a:path w="5081" h="4974" extrusionOk="0">
                    <a:moveTo>
                      <a:pt x="3903" y="1"/>
                    </a:moveTo>
                    <a:cubicBezTo>
                      <a:pt x="3626" y="1"/>
                      <a:pt x="3356" y="104"/>
                      <a:pt x="3143" y="316"/>
                    </a:cubicBezTo>
                    <a:lnTo>
                      <a:pt x="0" y="3454"/>
                    </a:lnTo>
                    <a:lnTo>
                      <a:pt x="1520" y="4973"/>
                    </a:lnTo>
                    <a:lnTo>
                      <a:pt x="4662" y="1831"/>
                    </a:lnTo>
                    <a:cubicBezTo>
                      <a:pt x="5081" y="1412"/>
                      <a:pt x="5081" y="735"/>
                      <a:pt x="4662" y="316"/>
                    </a:cubicBezTo>
                    <a:cubicBezTo>
                      <a:pt x="4450" y="104"/>
                      <a:pt x="4180" y="1"/>
                      <a:pt x="39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2" name="Google Shape;222;p14"/>
          <p:cNvGrpSpPr/>
          <p:nvPr/>
        </p:nvGrpSpPr>
        <p:grpSpPr>
          <a:xfrm rot="-5400000">
            <a:off x="5055983" y="1794163"/>
            <a:ext cx="7589731" cy="1273934"/>
            <a:chOff x="-125" y="4147844"/>
            <a:chExt cx="9144255" cy="1584299"/>
          </a:xfrm>
        </p:grpSpPr>
        <p:sp>
          <p:nvSpPr>
            <p:cNvPr id="223" name="Google Shape;223;p14"/>
            <p:cNvSpPr/>
            <p:nvPr/>
          </p:nvSpPr>
          <p:spPr>
            <a:xfrm>
              <a:off x="-125" y="4147844"/>
              <a:ext cx="9144255" cy="691052"/>
            </a:xfrm>
            <a:custGeom>
              <a:avLst/>
              <a:gdLst/>
              <a:ahLst/>
              <a:cxnLst/>
              <a:rect l="l" t="t" r="r" b="b"/>
              <a:pathLst>
                <a:path w="285691" h="41705" extrusionOk="0">
                  <a:moveTo>
                    <a:pt x="0" y="1"/>
                  </a:moveTo>
                  <a:lnTo>
                    <a:pt x="0" y="4644"/>
                  </a:lnTo>
                  <a:cubicBezTo>
                    <a:pt x="16421" y="23354"/>
                    <a:pt x="33844" y="41704"/>
                    <a:pt x="57958" y="41704"/>
                  </a:cubicBezTo>
                  <a:cubicBezTo>
                    <a:pt x="60004" y="41704"/>
                    <a:pt x="62098" y="41572"/>
                    <a:pt x="64244" y="41297"/>
                  </a:cubicBezTo>
                  <a:cubicBezTo>
                    <a:pt x="76434" y="39727"/>
                    <a:pt x="85541" y="34227"/>
                    <a:pt x="96204" y="28125"/>
                  </a:cubicBezTo>
                  <a:cubicBezTo>
                    <a:pt x="108340" y="21186"/>
                    <a:pt x="119736" y="19087"/>
                    <a:pt x="133430" y="18863"/>
                  </a:cubicBezTo>
                  <a:cubicBezTo>
                    <a:pt x="134228" y="18850"/>
                    <a:pt x="135026" y="18844"/>
                    <a:pt x="135823" y="18844"/>
                  </a:cubicBezTo>
                  <a:cubicBezTo>
                    <a:pt x="166130" y="18844"/>
                    <a:pt x="195196" y="28031"/>
                    <a:pt x="225375" y="29385"/>
                  </a:cubicBezTo>
                  <a:cubicBezTo>
                    <a:pt x="227107" y="29462"/>
                    <a:pt x="228831" y="29500"/>
                    <a:pt x="230547" y="29500"/>
                  </a:cubicBezTo>
                  <a:cubicBezTo>
                    <a:pt x="249667" y="29500"/>
                    <a:pt x="267799" y="24862"/>
                    <a:pt x="285690" y="18994"/>
                  </a:cubicBezTo>
                  <a:lnTo>
                    <a:pt x="285690" y="14500"/>
                  </a:lnTo>
                  <a:cubicBezTo>
                    <a:pt x="267817" y="20521"/>
                    <a:pt x="249676" y="25280"/>
                    <a:pt x="230459" y="25280"/>
                  </a:cubicBezTo>
                  <a:cubicBezTo>
                    <a:pt x="228793" y="25280"/>
                    <a:pt x="227120" y="25244"/>
                    <a:pt x="225437" y="25171"/>
                  </a:cubicBezTo>
                  <a:cubicBezTo>
                    <a:pt x="195032" y="23828"/>
                    <a:pt x="165388" y="15731"/>
                    <a:pt x="134884" y="15731"/>
                  </a:cubicBezTo>
                  <a:cubicBezTo>
                    <a:pt x="134083" y="15731"/>
                    <a:pt x="133281" y="15737"/>
                    <a:pt x="132479" y="15748"/>
                  </a:cubicBezTo>
                  <a:cubicBezTo>
                    <a:pt x="119078" y="15940"/>
                    <a:pt x="107546" y="18001"/>
                    <a:pt x="95603" y="24636"/>
                  </a:cubicBezTo>
                  <a:cubicBezTo>
                    <a:pt x="85125" y="30453"/>
                    <a:pt x="76193" y="35542"/>
                    <a:pt x="64307" y="37082"/>
                  </a:cubicBezTo>
                  <a:cubicBezTo>
                    <a:pt x="62091" y="37369"/>
                    <a:pt x="59933" y="37506"/>
                    <a:pt x="57830" y="37506"/>
                  </a:cubicBezTo>
                  <a:cubicBezTo>
                    <a:pt x="33530" y="37506"/>
                    <a:pt x="16418" y="19166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-125" y="4329030"/>
              <a:ext cx="9144255" cy="659155"/>
            </a:xfrm>
            <a:custGeom>
              <a:avLst/>
              <a:gdLst/>
              <a:ahLst/>
              <a:cxnLst/>
              <a:rect l="l" t="t" r="r" b="b"/>
              <a:pathLst>
                <a:path w="285691" h="39780" extrusionOk="0">
                  <a:moveTo>
                    <a:pt x="0" y="1"/>
                  </a:moveTo>
                  <a:lnTo>
                    <a:pt x="0" y="5743"/>
                  </a:lnTo>
                  <a:cubicBezTo>
                    <a:pt x="16269" y="22788"/>
                    <a:pt x="33767" y="39779"/>
                    <a:pt x="56809" y="39779"/>
                  </a:cubicBezTo>
                  <a:cubicBezTo>
                    <a:pt x="58663" y="39779"/>
                    <a:pt x="60553" y="39669"/>
                    <a:pt x="62482" y="39441"/>
                  </a:cubicBezTo>
                  <a:cubicBezTo>
                    <a:pt x="76342" y="37796"/>
                    <a:pt x="86503" y="30969"/>
                    <a:pt x="98359" y="23738"/>
                  </a:cubicBezTo>
                  <a:cubicBezTo>
                    <a:pt x="111257" y="15866"/>
                    <a:pt x="123125" y="12384"/>
                    <a:pt x="137979" y="12161"/>
                  </a:cubicBezTo>
                  <a:cubicBezTo>
                    <a:pt x="138485" y="12153"/>
                    <a:pt x="138991" y="12150"/>
                    <a:pt x="139495" y="12150"/>
                  </a:cubicBezTo>
                  <a:cubicBezTo>
                    <a:pt x="171147" y="12150"/>
                    <a:pt x="200062" y="26865"/>
                    <a:pt x="231557" y="27666"/>
                  </a:cubicBezTo>
                  <a:cubicBezTo>
                    <a:pt x="232551" y="27691"/>
                    <a:pt x="233542" y="27703"/>
                    <a:pt x="234532" y="27703"/>
                  </a:cubicBezTo>
                  <a:cubicBezTo>
                    <a:pt x="252057" y="27703"/>
                    <a:pt x="268951" y="23824"/>
                    <a:pt x="285690" y="18865"/>
                  </a:cubicBezTo>
                  <a:lnTo>
                    <a:pt x="285690" y="13694"/>
                  </a:lnTo>
                  <a:cubicBezTo>
                    <a:pt x="268116" y="19184"/>
                    <a:pt x="250352" y="23518"/>
                    <a:pt x="231768" y="23518"/>
                  </a:cubicBezTo>
                  <a:cubicBezTo>
                    <a:pt x="229656" y="23518"/>
                    <a:pt x="227534" y="23462"/>
                    <a:pt x="225400" y="23346"/>
                  </a:cubicBezTo>
                  <a:cubicBezTo>
                    <a:pt x="195613" y="21713"/>
                    <a:pt x="167565" y="10597"/>
                    <a:pt x="137565" y="10597"/>
                  </a:cubicBezTo>
                  <a:cubicBezTo>
                    <a:pt x="136877" y="10597"/>
                    <a:pt x="136187" y="10603"/>
                    <a:pt x="135496" y="10615"/>
                  </a:cubicBezTo>
                  <a:cubicBezTo>
                    <a:pt x="121326" y="10858"/>
                    <a:pt x="109873" y="13341"/>
                    <a:pt x="97453" y="20770"/>
                  </a:cubicBezTo>
                  <a:cubicBezTo>
                    <a:pt x="86447" y="27350"/>
                    <a:pt x="76975" y="33519"/>
                    <a:pt x="64269" y="35257"/>
                  </a:cubicBezTo>
                  <a:cubicBezTo>
                    <a:pt x="62020" y="35564"/>
                    <a:pt x="59823" y="35711"/>
                    <a:pt x="57676" y="35711"/>
                  </a:cubicBezTo>
                  <a:cubicBezTo>
                    <a:pt x="34206" y="35711"/>
                    <a:pt x="16641" y="18163"/>
                    <a:pt x="286" y="312"/>
                  </a:cubicBezTo>
                  <a:cubicBezTo>
                    <a:pt x="192" y="212"/>
                    <a:pt x="92" y="106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-125" y="4577353"/>
              <a:ext cx="9144255" cy="713653"/>
            </a:xfrm>
            <a:custGeom>
              <a:avLst/>
              <a:gdLst/>
              <a:ahLst/>
              <a:cxnLst/>
              <a:rect l="l" t="t" r="r" b="b"/>
              <a:pathLst>
                <a:path w="285691" h="43069" extrusionOk="0">
                  <a:moveTo>
                    <a:pt x="149034" y="1"/>
                  </a:moveTo>
                  <a:cubicBezTo>
                    <a:pt x="148784" y="1"/>
                    <a:pt x="148533" y="2"/>
                    <a:pt x="148282" y="5"/>
                  </a:cubicBezTo>
                  <a:cubicBezTo>
                    <a:pt x="114361" y="439"/>
                    <a:pt x="95087" y="32425"/>
                    <a:pt x="63139" y="38036"/>
                  </a:cubicBezTo>
                  <a:cubicBezTo>
                    <a:pt x="59783" y="38625"/>
                    <a:pt x="56512" y="38903"/>
                    <a:pt x="53315" y="38903"/>
                  </a:cubicBezTo>
                  <a:cubicBezTo>
                    <a:pt x="33410" y="38903"/>
                    <a:pt x="16403" y="28137"/>
                    <a:pt x="0" y="14771"/>
                  </a:cubicBezTo>
                  <a:lnTo>
                    <a:pt x="0" y="21240"/>
                  </a:lnTo>
                  <a:cubicBezTo>
                    <a:pt x="16311" y="33281"/>
                    <a:pt x="33094" y="43069"/>
                    <a:pt x="52342" y="43069"/>
                  </a:cubicBezTo>
                  <a:cubicBezTo>
                    <a:pt x="55904" y="43069"/>
                    <a:pt x="59550" y="42733"/>
                    <a:pt x="63294" y="42015"/>
                  </a:cubicBezTo>
                  <a:cubicBezTo>
                    <a:pt x="96403" y="35659"/>
                    <a:pt x="116261" y="1035"/>
                    <a:pt x="151510" y="651"/>
                  </a:cubicBezTo>
                  <a:cubicBezTo>
                    <a:pt x="151699" y="648"/>
                    <a:pt x="151888" y="647"/>
                    <a:pt x="152076" y="647"/>
                  </a:cubicBezTo>
                  <a:cubicBezTo>
                    <a:pt x="181623" y="647"/>
                    <a:pt x="199893" y="25724"/>
                    <a:pt x="227952" y="29998"/>
                  </a:cubicBezTo>
                  <a:cubicBezTo>
                    <a:pt x="233835" y="30892"/>
                    <a:pt x="239732" y="31279"/>
                    <a:pt x="245639" y="31279"/>
                  </a:cubicBezTo>
                  <a:cubicBezTo>
                    <a:pt x="258953" y="31279"/>
                    <a:pt x="272319" y="29313"/>
                    <a:pt x="285690" y="26764"/>
                  </a:cubicBezTo>
                  <a:lnTo>
                    <a:pt x="285690" y="21377"/>
                  </a:lnTo>
                  <a:cubicBezTo>
                    <a:pt x="271332" y="24496"/>
                    <a:pt x="256956" y="26915"/>
                    <a:pt x="242516" y="26915"/>
                  </a:cubicBezTo>
                  <a:cubicBezTo>
                    <a:pt x="237617" y="26915"/>
                    <a:pt x="232711" y="26637"/>
                    <a:pt x="227796" y="26013"/>
                  </a:cubicBezTo>
                  <a:cubicBezTo>
                    <a:pt x="199390" y="22406"/>
                    <a:pt x="178541" y="1"/>
                    <a:pt x="1490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3184870" y="5270304"/>
              <a:ext cx="3269438" cy="461839"/>
            </a:xfrm>
            <a:custGeom>
              <a:avLst/>
              <a:gdLst/>
              <a:ahLst/>
              <a:cxnLst/>
              <a:rect l="l" t="t" r="r" b="b"/>
              <a:pathLst>
                <a:path w="102146" h="27872" extrusionOk="0">
                  <a:moveTo>
                    <a:pt x="39808" y="0"/>
                  </a:moveTo>
                  <a:cubicBezTo>
                    <a:pt x="39515" y="0"/>
                    <a:pt x="39220" y="3"/>
                    <a:pt x="38925" y="8"/>
                  </a:cubicBezTo>
                  <a:cubicBezTo>
                    <a:pt x="21309" y="294"/>
                    <a:pt x="10397" y="10678"/>
                    <a:pt x="0" y="22043"/>
                  </a:cubicBezTo>
                  <a:cubicBezTo>
                    <a:pt x="577" y="21608"/>
                    <a:pt x="1173" y="21187"/>
                    <a:pt x="1776" y="20803"/>
                  </a:cubicBezTo>
                  <a:cubicBezTo>
                    <a:pt x="9715" y="12155"/>
                    <a:pt x="18851" y="5235"/>
                    <a:pt x="32941" y="4955"/>
                  </a:cubicBezTo>
                  <a:cubicBezTo>
                    <a:pt x="33336" y="4947"/>
                    <a:pt x="33730" y="4943"/>
                    <a:pt x="34123" y="4943"/>
                  </a:cubicBezTo>
                  <a:cubicBezTo>
                    <a:pt x="55986" y="4943"/>
                    <a:pt x="73893" y="17201"/>
                    <a:pt x="92394" y="27871"/>
                  </a:cubicBezTo>
                  <a:lnTo>
                    <a:pt x="102146" y="27871"/>
                  </a:lnTo>
                  <a:cubicBezTo>
                    <a:pt x="82129" y="16288"/>
                    <a:pt x="63971" y="0"/>
                    <a:pt x="398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2414202" y="4922635"/>
              <a:ext cx="6729801" cy="809362"/>
            </a:xfrm>
            <a:custGeom>
              <a:avLst/>
              <a:gdLst/>
              <a:ahLst/>
              <a:cxnLst/>
              <a:rect l="l" t="t" r="r" b="b"/>
              <a:pathLst>
                <a:path w="210257" h="48845" extrusionOk="0">
                  <a:moveTo>
                    <a:pt x="84413" y="1"/>
                  </a:moveTo>
                  <a:cubicBezTo>
                    <a:pt x="84359" y="1"/>
                    <a:pt x="84306" y="1"/>
                    <a:pt x="84252" y="1"/>
                  </a:cubicBezTo>
                  <a:cubicBezTo>
                    <a:pt x="49230" y="138"/>
                    <a:pt x="29597" y="35201"/>
                    <a:pt x="1" y="48844"/>
                  </a:cubicBezTo>
                  <a:lnTo>
                    <a:pt x="7220" y="48844"/>
                  </a:lnTo>
                  <a:cubicBezTo>
                    <a:pt x="31695" y="33463"/>
                    <a:pt x="49442" y="4786"/>
                    <a:pt x="80700" y="4625"/>
                  </a:cubicBezTo>
                  <a:cubicBezTo>
                    <a:pt x="80774" y="4625"/>
                    <a:pt x="80847" y="4625"/>
                    <a:pt x="80921" y="4625"/>
                  </a:cubicBezTo>
                  <a:cubicBezTo>
                    <a:pt x="113794" y="4625"/>
                    <a:pt x="125796" y="41834"/>
                    <a:pt x="156838" y="45841"/>
                  </a:cubicBezTo>
                  <a:cubicBezTo>
                    <a:pt x="165613" y="46974"/>
                    <a:pt x="174539" y="47411"/>
                    <a:pt x="183546" y="47411"/>
                  </a:cubicBezTo>
                  <a:cubicBezTo>
                    <a:pt x="192391" y="47411"/>
                    <a:pt x="201316" y="46990"/>
                    <a:pt x="210256" y="46394"/>
                  </a:cubicBezTo>
                  <a:lnTo>
                    <a:pt x="210256" y="42427"/>
                  </a:lnTo>
                  <a:cubicBezTo>
                    <a:pt x="201522" y="43029"/>
                    <a:pt x="192807" y="43452"/>
                    <a:pt x="184184" y="43452"/>
                  </a:cubicBezTo>
                  <a:cubicBezTo>
                    <a:pt x="174937" y="43452"/>
                    <a:pt x="165795" y="42966"/>
                    <a:pt x="156850" y="41694"/>
                  </a:cubicBezTo>
                  <a:cubicBezTo>
                    <a:pt x="126386" y="37363"/>
                    <a:pt x="116982" y="1"/>
                    <a:pt x="844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-125" y="4549753"/>
              <a:ext cx="9144255" cy="591184"/>
            </a:xfrm>
            <a:custGeom>
              <a:avLst/>
              <a:gdLst/>
              <a:ahLst/>
              <a:cxnLst/>
              <a:rect l="l" t="t" r="r" b="b"/>
              <a:pathLst>
                <a:path w="285691" h="35678" extrusionOk="0">
                  <a:moveTo>
                    <a:pt x="0" y="1"/>
                  </a:moveTo>
                  <a:lnTo>
                    <a:pt x="0" y="9076"/>
                  </a:lnTo>
                  <a:cubicBezTo>
                    <a:pt x="16395" y="23897"/>
                    <a:pt x="33568" y="35678"/>
                    <a:pt x="54128" y="35678"/>
                  </a:cubicBezTo>
                  <a:cubicBezTo>
                    <a:pt x="56360" y="35678"/>
                    <a:pt x="58632" y="35539"/>
                    <a:pt x="60947" y="35250"/>
                  </a:cubicBezTo>
                  <a:cubicBezTo>
                    <a:pt x="92139" y="31359"/>
                    <a:pt x="111803" y="1180"/>
                    <a:pt x="144397" y="863"/>
                  </a:cubicBezTo>
                  <a:cubicBezTo>
                    <a:pt x="144616" y="861"/>
                    <a:pt x="144835" y="860"/>
                    <a:pt x="145054" y="860"/>
                  </a:cubicBezTo>
                  <a:cubicBezTo>
                    <a:pt x="175436" y="860"/>
                    <a:pt x="199855" y="20848"/>
                    <a:pt x="229658" y="23128"/>
                  </a:cubicBezTo>
                  <a:cubicBezTo>
                    <a:pt x="232703" y="23362"/>
                    <a:pt x="235736" y="23471"/>
                    <a:pt x="238759" y="23471"/>
                  </a:cubicBezTo>
                  <a:cubicBezTo>
                    <a:pt x="254613" y="23471"/>
                    <a:pt x="270186" y="20467"/>
                    <a:pt x="285690" y="16636"/>
                  </a:cubicBezTo>
                  <a:lnTo>
                    <a:pt x="285690" y="11459"/>
                  </a:lnTo>
                  <a:cubicBezTo>
                    <a:pt x="269468" y="15848"/>
                    <a:pt x="253146" y="19296"/>
                    <a:pt x="236383" y="19296"/>
                  </a:cubicBezTo>
                  <a:cubicBezTo>
                    <a:pt x="234115" y="19296"/>
                    <a:pt x="231839" y="19233"/>
                    <a:pt x="229553" y="19100"/>
                  </a:cubicBezTo>
                  <a:cubicBezTo>
                    <a:pt x="199220" y="17340"/>
                    <a:pt x="172790" y="126"/>
                    <a:pt x="142067" y="126"/>
                  </a:cubicBezTo>
                  <a:cubicBezTo>
                    <a:pt x="141795" y="126"/>
                    <a:pt x="141523" y="127"/>
                    <a:pt x="141251" y="130"/>
                  </a:cubicBezTo>
                  <a:cubicBezTo>
                    <a:pt x="110065" y="441"/>
                    <a:pt x="90755" y="27933"/>
                    <a:pt x="60843" y="31216"/>
                  </a:cubicBezTo>
                  <a:cubicBezTo>
                    <a:pt x="59130" y="31404"/>
                    <a:pt x="57441" y="31495"/>
                    <a:pt x="55775" y="31495"/>
                  </a:cubicBezTo>
                  <a:cubicBezTo>
                    <a:pt x="33877" y="31495"/>
                    <a:pt x="15950" y="15817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-125" y="4601506"/>
              <a:ext cx="9144255" cy="841839"/>
            </a:xfrm>
            <a:custGeom>
              <a:avLst/>
              <a:gdLst/>
              <a:ahLst/>
              <a:cxnLst/>
              <a:rect l="l" t="t" r="r" b="b"/>
              <a:pathLst>
                <a:path w="285691" h="50805" extrusionOk="0">
                  <a:moveTo>
                    <a:pt x="155442" y="0"/>
                  </a:moveTo>
                  <a:cubicBezTo>
                    <a:pt x="155369" y="0"/>
                    <a:pt x="155296" y="1"/>
                    <a:pt x="155223" y="1"/>
                  </a:cubicBezTo>
                  <a:cubicBezTo>
                    <a:pt x="119413" y="168"/>
                    <a:pt x="98688" y="36672"/>
                    <a:pt x="65603" y="44816"/>
                  </a:cubicBezTo>
                  <a:cubicBezTo>
                    <a:pt x="60681" y="46027"/>
                    <a:pt x="55903" y="46579"/>
                    <a:pt x="51244" y="46579"/>
                  </a:cubicBezTo>
                  <a:cubicBezTo>
                    <a:pt x="32822" y="46579"/>
                    <a:pt x="16255" y="37962"/>
                    <a:pt x="0" y="27480"/>
                  </a:cubicBezTo>
                  <a:lnTo>
                    <a:pt x="0" y="33916"/>
                  </a:lnTo>
                  <a:cubicBezTo>
                    <a:pt x="16127" y="43157"/>
                    <a:pt x="32475" y="50804"/>
                    <a:pt x="50246" y="50804"/>
                  </a:cubicBezTo>
                  <a:cubicBezTo>
                    <a:pt x="55287" y="50804"/>
                    <a:pt x="60442" y="50189"/>
                    <a:pt x="65740" y="48820"/>
                  </a:cubicBezTo>
                  <a:cubicBezTo>
                    <a:pt x="99693" y="40043"/>
                    <a:pt x="121108" y="1285"/>
                    <a:pt x="157959" y="1179"/>
                  </a:cubicBezTo>
                  <a:cubicBezTo>
                    <a:pt x="157999" y="1179"/>
                    <a:pt x="158040" y="1179"/>
                    <a:pt x="158080" y="1179"/>
                  </a:cubicBezTo>
                  <a:cubicBezTo>
                    <a:pt x="187440" y="1179"/>
                    <a:pt x="199813" y="30523"/>
                    <a:pt x="226325" y="36920"/>
                  </a:cubicBezTo>
                  <a:cubicBezTo>
                    <a:pt x="235065" y="39030"/>
                    <a:pt x="244086" y="39853"/>
                    <a:pt x="253270" y="39853"/>
                  </a:cubicBezTo>
                  <a:cubicBezTo>
                    <a:pt x="263920" y="39853"/>
                    <a:pt x="274788" y="38746"/>
                    <a:pt x="285690" y="37256"/>
                  </a:cubicBezTo>
                  <a:lnTo>
                    <a:pt x="285690" y="31918"/>
                  </a:lnTo>
                  <a:cubicBezTo>
                    <a:pt x="273729" y="33846"/>
                    <a:pt x="261797" y="35303"/>
                    <a:pt x="250055" y="35303"/>
                  </a:cubicBezTo>
                  <a:cubicBezTo>
                    <a:pt x="241992" y="35303"/>
                    <a:pt x="234019" y="34616"/>
                    <a:pt x="226188" y="32924"/>
                  </a:cubicBezTo>
                  <a:cubicBezTo>
                    <a:pt x="199454" y="27140"/>
                    <a:pt x="184483" y="0"/>
                    <a:pt x="155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-125" y="4765717"/>
              <a:ext cx="9144255" cy="966213"/>
            </a:xfrm>
            <a:custGeom>
              <a:avLst/>
              <a:gdLst/>
              <a:ahLst/>
              <a:cxnLst/>
              <a:rect l="l" t="t" r="r" b="b"/>
              <a:pathLst>
                <a:path w="285691" h="58311" extrusionOk="0">
                  <a:moveTo>
                    <a:pt x="163145" y="1"/>
                  </a:moveTo>
                  <a:cubicBezTo>
                    <a:pt x="163066" y="1"/>
                    <a:pt x="162986" y="1"/>
                    <a:pt x="162907" y="2"/>
                  </a:cubicBezTo>
                  <a:cubicBezTo>
                    <a:pt x="122945" y="237"/>
                    <a:pt x="100829" y="44860"/>
                    <a:pt x="63505" y="53276"/>
                  </a:cubicBezTo>
                  <a:cubicBezTo>
                    <a:pt x="58366" y="54436"/>
                    <a:pt x="53267" y="54953"/>
                    <a:pt x="48202" y="54953"/>
                  </a:cubicBezTo>
                  <a:cubicBezTo>
                    <a:pt x="31888" y="54953"/>
                    <a:pt x="15915" y="49588"/>
                    <a:pt x="0" y="43023"/>
                  </a:cubicBezTo>
                  <a:lnTo>
                    <a:pt x="0" y="47219"/>
                  </a:lnTo>
                  <a:cubicBezTo>
                    <a:pt x="12371" y="52277"/>
                    <a:pt x="24773" y="56604"/>
                    <a:pt x="37317" y="58310"/>
                  </a:cubicBezTo>
                  <a:lnTo>
                    <a:pt x="58887" y="58310"/>
                  </a:lnTo>
                  <a:cubicBezTo>
                    <a:pt x="60471" y="58075"/>
                    <a:pt x="62053" y="57783"/>
                    <a:pt x="63642" y="57430"/>
                  </a:cubicBezTo>
                  <a:cubicBezTo>
                    <a:pt x="100885" y="49093"/>
                    <a:pt x="122380" y="4371"/>
                    <a:pt x="162323" y="4197"/>
                  </a:cubicBezTo>
                  <a:cubicBezTo>
                    <a:pt x="162384" y="4196"/>
                    <a:pt x="162445" y="4196"/>
                    <a:pt x="162505" y="4196"/>
                  </a:cubicBezTo>
                  <a:cubicBezTo>
                    <a:pt x="195055" y="4196"/>
                    <a:pt x="201982" y="41914"/>
                    <a:pt x="232204" y="46251"/>
                  </a:cubicBezTo>
                  <a:cubicBezTo>
                    <a:pt x="241165" y="47537"/>
                    <a:pt x="250329" y="48028"/>
                    <a:pt x="259602" y="48028"/>
                  </a:cubicBezTo>
                  <a:cubicBezTo>
                    <a:pt x="268230" y="48028"/>
                    <a:pt x="276951" y="47603"/>
                    <a:pt x="285690" y="46996"/>
                  </a:cubicBezTo>
                  <a:lnTo>
                    <a:pt x="285690" y="42650"/>
                  </a:lnTo>
                  <a:cubicBezTo>
                    <a:pt x="276677" y="43265"/>
                    <a:pt x="267681" y="43703"/>
                    <a:pt x="258766" y="43703"/>
                  </a:cubicBezTo>
                  <a:cubicBezTo>
                    <a:pt x="249772" y="43703"/>
                    <a:pt x="240860" y="43257"/>
                    <a:pt x="232098" y="42098"/>
                  </a:cubicBezTo>
                  <a:cubicBezTo>
                    <a:pt x="201793" y="38097"/>
                    <a:pt x="195821" y="1"/>
                    <a:pt x="163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-125" y="4659542"/>
              <a:ext cx="9144255" cy="934415"/>
            </a:xfrm>
            <a:custGeom>
              <a:avLst/>
              <a:gdLst/>
              <a:ahLst/>
              <a:cxnLst/>
              <a:rect l="l" t="t" r="r" b="b"/>
              <a:pathLst>
                <a:path w="285691" h="56392" extrusionOk="0">
                  <a:moveTo>
                    <a:pt x="160663" y="0"/>
                  </a:moveTo>
                  <a:cubicBezTo>
                    <a:pt x="160594" y="0"/>
                    <a:pt x="160524" y="0"/>
                    <a:pt x="160454" y="1"/>
                  </a:cubicBezTo>
                  <a:cubicBezTo>
                    <a:pt x="121759" y="181"/>
                    <a:pt x="99737" y="42197"/>
                    <a:pt x="63599" y="50514"/>
                  </a:cubicBezTo>
                  <a:cubicBezTo>
                    <a:pt x="58612" y="51660"/>
                    <a:pt x="53729" y="52176"/>
                    <a:pt x="48931" y="52176"/>
                  </a:cubicBezTo>
                  <a:cubicBezTo>
                    <a:pt x="31859" y="52176"/>
                    <a:pt x="15854" y="45645"/>
                    <a:pt x="0" y="37751"/>
                  </a:cubicBezTo>
                  <a:lnTo>
                    <a:pt x="0" y="43444"/>
                  </a:lnTo>
                  <a:cubicBezTo>
                    <a:pt x="15801" y="50536"/>
                    <a:pt x="31700" y="56392"/>
                    <a:pt x="48318" y="56392"/>
                  </a:cubicBezTo>
                  <a:cubicBezTo>
                    <a:pt x="53340" y="56392"/>
                    <a:pt x="58428" y="55857"/>
                    <a:pt x="63599" y="54660"/>
                  </a:cubicBezTo>
                  <a:cubicBezTo>
                    <a:pt x="100364" y="46144"/>
                    <a:pt x="122622" y="2626"/>
                    <a:pt x="162013" y="2453"/>
                  </a:cubicBezTo>
                  <a:cubicBezTo>
                    <a:pt x="162075" y="2453"/>
                    <a:pt x="162137" y="2452"/>
                    <a:pt x="162200" y="2452"/>
                  </a:cubicBezTo>
                  <a:cubicBezTo>
                    <a:pt x="194345" y="2452"/>
                    <a:pt x="202244" y="39281"/>
                    <a:pt x="232178" y="43500"/>
                  </a:cubicBezTo>
                  <a:cubicBezTo>
                    <a:pt x="240416" y="44662"/>
                    <a:pt x="248768" y="45116"/>
                    <a:pt x="257187" y="45116"/>
                  </a:cubicBezTo>
                  <a:cubicBezTo>
                    <a:pt x="266626" y="45116"/>
                    <a:pt x="276150" y="44545"/>
                    <a:pt x="285690" y="43761"/>
                  </a:cubicBezTo>
                  <a:lnTo>
                    <a:pt x="285690" y="38963"/>
                  </a:lnTo>
                  <a:cubicBezTo>
                    <a:pt x="275292" y="40006"/>
                    <a:pt x="264910" y="40784"/>
                    <a:pt x="254613" y="40784"/>
                  </a:cubicBezTo>
                  <a:cubicBezTo>
                    <a:pt x="247084" y="40784"/>
                    <a:pt x="239602" y="40368"/>
                    <a:pt x="232190" y="39335"/>
                  </a:cubicBezTo>
                  <a:cubicBezTo>
                    <a:pt x="202480" y="35198"/>
                    <a:pt x="192336" y="0"/>
                    <a:pt x="1606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2832230" y="5092913"/>
              <a:ext cx="4322229" cy="639155"/>
            </a:xfrm>
            <a:custGeom>
              <a:avLst/>
              <a:gdLst/>
              <a:ahLst/>
              <a:cxnLst/>
              <a:rect l="l" t="t" r="r" b="b"/>
              <a:pathLst>
                <a:path w="135038" h="38573" extrusionOk="0">
                  <a:moveTo>
                    <a:pt x="62560" y="1"/>
                  </a:moveTo>
                  <a:cubicBezTo>
                    <a:pt x="62435" y="1"/>
                    <a:pt x="62309" y="1"/>
                    <a:pt x="62184" y="2"/>
                  </a:cubicBezTo>
                  <a:cubicBezTo>
                    <a:pt x="34922" y="226"/>
                    <a:pt x="19504" y="22956"/>
                    <a:pt x="0" y="38572"/>
                  </a:cubicBezTo>
                  <a:lnTo>
                    <a:pt x="3315" y="38572"/>
                  </a:lnTo>
                  <a:cubicBezTo>
                    <a:pt x="19192" y="23657"/>
                    <a:pt x="32705" y="5148"/>
                    <a:pt x="56839" y="4862"/>
                  </a:cubicBezTo>
                  <a:cubicBezTo>
                    <a:pt x="57029" y="4859"/>
                    <a:pt x="57218" y="4858"/>
                    <a:pt x="57406" y="4858"/>
                  </a:cubicBezTo>
                  <a:cubicBezTo>
                    <a:pt x="84480" y="4858"/>
                    <a:pt x="101892" y="27237"/>
                    <a:pt x="124274" y="38572"/>
                  </a:cubicBezTo>
                  <a:lnTo>
                    <a:pt x="135037" y="38572"/>
                  </a:lnTo>
                  <a:cubicBezTo>
                    <a:pt x="108586" y="29987"/>
                    <a:pt x="92913" y="1"/>
                    <a:pt x="625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1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 Black"/>
              <a:buNone/>
              <a:defRPr sz="2800">
                <a:solidFill>
                  <a:schemeClr val="lt1"/>
                </a:solidFill>
                <a:latin typeface="MuseoModerno Black"/>
                <a:ea typeface="MuseoModerno Black"/>
                <a:cs typeface="MuseoModerno Black"/>
                <a:sym typeface="MuseoModern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 Black"/>
              <a:buNone/>
              <a:defRPr sz="2800">
                <a:solidFill>
                  <a:schemeClr val="lt1"/>
                </a:solidFill>
                <a:latin typeface="MuseoModerno Black"/>
                <a:ea typeface="MuseoModerno Black"/>
                <a:cs typeface="MuseoModerno Black"/>
                <a:sym typeface="MuseoModern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 Black"/>
              <a:buNone/>
              <a:defRPr sz="2800">
                <a:solidFill>
                  <a:schemeClr val="lt1"/>
                </a:solidFill>
                <a:latin typeface="MuseoModerno Black"/>
                <a:ea typeface="MuseoModerno Black"/>
                <a:cs typeface="MuseoModerno Black"/>
                <a:sym typeface="MuseoModern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 Black"/>
              <a:buNone/>
              <a:defRPr sz="2800">
                <a:solidFill>
                  <a:schemeClr val="lt1"/>
                </a:solidFill>
                <a:latin typeface="MuseoModerno Black"/>
                <a:ea typeface="MuseoModerno Black"/>
                <a:cs typeface="MuseoModerno Black"/>
                <a:sym typeface="MuseoModern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 Black"/>
              <a:buNone/>
              <a:defRPr sz="2800">
                <a:solidFill>
                  <a:schemeClr val="lt1"/>
                </a:solidFill>
                <a:latin typeface="MuseoModerno Black"/>
                <a:ea typeface="MuseoModerno Black"/>
                <a:cs typeface="MuseoModerno Black"/>
                <a:sym typeface="MuseoModern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 Black"/>
              <a:buNone/>
              <a:defRPr sz="2800">
                <a:solidFill>
                  <a:schemeClr val="lt1"/>
                </a:solidFill>
                <a:latin typeface="MuseoModerno Black"/>
                <a:ea typeface="MuseoModerno Black"/>
                <a:cs typeface="MuseoModerno Black"/>
                <a:sym typeface="MuseoModern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 Black"/>
              <a:buNone/>
              <a:defRPr sz="2800">
                <a:solidFill>
                  <a:schemeClr val="lt1"/>
                </a:solidFill>
                <a:latin typeface="MuseoModerno Black"/>
                <a:ea typeface="MuseoModerno Black"/>
                <a:cs typeface="MuseoModerno Black"/>
                <a:sym typeface="MuseoModern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 Black"/>
              <a:buNone/>
              <a:defRPr sz="2800">
                <a:solidFill>
                  <a:schemeClr val="lt1"/>
                </a:solidFill>
                <a:latin typeface="MuseoModerno Black"/>
                <a:ea typeface="MuseoModerno Black"/>
                <a:cs typeface="MuseoModerno Black"/>
                <a:sym typeface="MuseoModerno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ura"/>
              <a:buChar char="●"/>
              <a:defRPr>
                <a:solidFill>
                  <a:schemeClr val="lt1"/>
                </a:solidFill>
                <a:latin typeface="Jura"/>
                <a:ea typeface="Jura"/>
                <a:cs typeface="Jura"/>
                <a:sym typeface="Jur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ura"/>
              <a:buChar char="○"/>
              <a:defRPr>
                <a:solidFill>
                  <a:schemeClr val="lt1"/>
                </a:solidFill>
                <a:latin typeface="Jura"/>
                <a:ea typeface="Jura"/>
                <a:cs typeface="Jura"/>
                <a:sym typeface="Jur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ura"/>
              <a:buChar char="■"/>
              <a:defRPr>
                <a:solidFill>
                  <a:schemeClr val="lt1"/>
                </a:solidFill>
                <a:latin typeface="Jura"/>
                <a:ea typeface="Jura"/>
                <a:cs typeface="Jura"/>
                <a:sym typeface="Jur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ura"/>
              <a:buChar char="●"/>
              <a:defRPr>
                <a:solidFill>
                  <a:schemeClr val="lt1"/>
                </a:solidFill>
                <a:latin typeface="Jura"/>
                <a:ea typeface="Jura"/>
                <a:cs typeface="Jura"/>
                <a:sym typeface="Jur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ura"/>
              <a:buChar char="○"/>
              <a:defRPr>
                <a:solidFill>
                  <a:schemeClr val="lt1"/>
                </a:solidFill>
                <a:latin typeface="Jura"/>
                <a:ea typeface="Jura"/>
                <a:cs typeface="Jura"/>
                <a:sym typeface="Jur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ura"/>
              <a:buChar char="■"/>
              <a:defRPr>
                <a:solidFill>
                  <a:schemeClr val="lt1"/>
                </a:solidFill>
                <a:latin typeface="Jura"/>
                <a:ea typeface="Jura"/>
                <a:cs typeface="Jura"/>
                <a:sym typeface="Jur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ura"/>
              <a:buChar char="●"/>
              <a:defRPr>
                <a:solidFill>
                  <a:schemeClr val="lt1"/>
                </a:solidFill>
                <a:latin typeface="Jura"/>
                <a:ea typeface="Jura"/>
                <a:cs typeface="Jura"/>
                <a:sym typeface="Jur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ura"/>
              <a:buChar char="○"/>
              <a:defRPr>
                <a:solidFill>
                  <a:schemeClr val="lt1"/>
                </a:solidFill>
                <a:latin typeface="Jura"/>
                <a:ea typeface="Jura"/>
                <a:cs typeface="Jura"/>
                <a:sym typeface="Jur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Jura"/>
              <a:buChar char="■"/>
              <a:defRPr>
                <a:solidFill>
                  <a:schemeClr val="lt1"/>
                </a:solidFill>
                <a:latin typeface="Jura"/>
                <a:ea typeface="Jura"/>
                <a:cs typeface="Jura"/>
                <a:sym typeface="Ju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5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8" r:id="rId11"/>
    <p:sldLayoutId id="2147483671" r:id="rId12"/>
    <p:sldLayoutId id="2147483674" r:id="rId13"/>
    <p:sldLayoutId id="2147483675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2"/>
          <p:cNvSpPr/>
          <p:nvPr/>
        </p:nvSpPr>
        <p:spPr>
          <a:xfrm>
            <a:off x="6563550" y="454400"/>
            <a:ext cx="1763700" cy="1909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32"/>
          <p:cNvSpPr/>
          <p:nvPr/>
        </p:nvSpPr>
        <p:spPr>
          <a:xfrm>
            <a:off x="6563600" y="2363825"/>
            <a:ext cx="1763700" cy="1909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2"/>
          <p:cNvSpPr txBox="1">
            <a:spLocks noGrp="1"/>
          </p:cNvSpPr>
          <p:nvPr>
            <p:ph type="ctrTitle"/>
          </p:nvPr>
        </p:nvSpPr>
        <p:spPr>
          <a:xfrm>
            <a:off x="867500" y="849175"/>
            <a:ext cx="5218500" cy="25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and Humidity controlled fan</a:t>
            </a:r>
            <a:endParaRPr sz="48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35" name="Google Shape;535;p32"/>
          <p:cNvGrpSpPr/>
          <p:nvPr/>
        </p:nvGrpSpPr>
        <p:grpSpPr>
          <a:xfrm>
            <a:off x="4748707" y="2755189"/>
            <a:ext cx="674028" cy="673984"/>
            <a:chOff x="4748707" y="2755189"/>
            <a:chExt cx="674028" cy="673984"/>
          </a:xfrm>
        </p:grpSpPr>
        <p:sp>
          <p:nvSpPr>
            <p:cNvPr id="536" name="Google Shape;536;p32"/>
            <p:cNvSpPr/>
            <p:nvPr/>
          </p:nvSpPr>
          <p:spPr>
            <a:xfrm>
              <a:off x="4880963" y="2887438"/>
              <a:ext cx="409500" cy="4095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7" name="Google Shape;537;p32"/>
            <p:cNvGrpSpPr/>
            <p:nvPr/>
          </p:nvGrpSpPr>
          <p:grpSpPr>
            <a:xfrm rot="-2699781" flipH="1">
              <a:off x="4843559" y="2857748"/>
              <a:ext cx="484323" cy="468865"/>
              <a:chOff x="6021400" y="1654100"/>
              <a:chExt cx="435350" cy="421375"/>
            </a:xfrm>
          </p:grpSpPr>
          <p:sp>
            <p:nvSpPr>
              <p:cNvPr id="538" name="Google Shape;538;p32"/>
              <p:cNvSpPr/>
              <p:nvPr/>
            </p:nvSpPr>
            <p:spPr>
              <a:xfrm>
                <a:off x="6021400" y="1731075"/>
                <a:ext cx="355825" cy="344400"/>
              </a:xfrm>
              <a:custGeom>
                <a:avLst/>
                <a:gdLst/>
                <a:ahLst/>
                <a:cxnLst/>
                <a:rect l="l" t="t" r="r" b="b"/>
                <a:pathLst>
                  <a:path w="14233" h="13776" extrusionOk="0">
                    <a:moveTo>
                      <a:pt x="5024" y="0"/>
                    </a:moveTo>
                    <a:cubicBezTo>
                      <a:pt x="4837" y="135"/>
                      <a:pt x="4656" y="283"/>
                      <a:pt x="4489" y="458"/>
                    </a:cubicBezTo>
                    <a:lnTo>
                      <a:pt x="1829" y="3110"/>
                    </a:lnTo>
                    <a:cubicBezTo>
                      <a:pt x="0" y="4940"/>
                      <a:pt x="0" y="7915"/>
                      <a:pt x="1829" y="9750"/>
                    </a:cubicBezTo>
                    <a:lnTo>
                      <a:pt x="4489" y="12404"/>
                    </a:lnTo>
                    <a:cubicBezTo>
                      <a:pt x="5402" y="13318"/>
                      <a:pt x="6600" y="13775"/>
                      <a:pt x="7806" y="13775"/>
                    </a:cubicBezTo>
                    <a:cubicBezTo>
                      <a:pt x="9004" y="13775"/>
                      <a:pt x="10208" y="13318"/>
                      <a:pt x="11121" y="12404"/>
                    </a:cubicBezTo>
                    <a:lnTo>
                      <a:pt x="13782" y="9750"/>
                    </a:lnTo>
                    <a:cubicBezTo>
                      <a:pt x="13950" y="9577"/>
                      <a:pt x="14097" y="9396"/>
                      <a:pt x="14233" y="9209"/>
                    </a:cubicBezTo>
                    <a:lnTo>
                      <a:pt x="50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32"/>
              <p:cNvSpPr/>
              <p:nvPr/>
            </p:nvSpPr>
            <p:spPr>
              <a:xfrm>
                <a:off x="6196400" y="1654100"/>
                <a:ext cx="127050" cy="124475"/>
              </a:xfrm>
              <a:custGeom>
                <a:avLst/>
                <a:gdLst/>
                <a:ahLst/>
                <a:cxnLst/>
                <a:rect l="l" t="t" r="r" b="b"/>
                <a:pathLst>
                  <a:path w="5082" h="4979" extrusionOk="0">
                    <a:moveTo>
                      <a:pt x="3903" y="0"/>
                    </a:moveTo>
                    <a:cubicBezTo>
                      <a:pt x="3627" y="0"/>
                      <a:pt x="3349" y="110"/>
                      <a:pt x="3143" y="315"/>
                    </a:cubicBezTo>
                    <a:lnTo>
                      <a:pt x="1" y="3459"/>
                    </a:lnTo>
                    <a:lnTo>
                      <a:pt x="1520" y="4979"/>
                    </a:lnTo>
                    <a:lnTo>
                      <a:pt x="4662" y="1836"/>
                    </a:lnTo>
                    <a:cubicBezTo>
                      <a:pt x="5081" y="1417"/>
                      <a:pt x="5081" y="734"/>
                      <a:pt x="4662" y="315"/>
                    </a:cubicBezTo>
                    <a:cubicBezTo>
                      <a:pt x="4451" y="110"/>
                      <a:pt x="4174" y="0"/>
                      <a:pt x="3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2"/>
              <p:cNvSpPr/>
              <p:nvPr/>
            </p:nvSpPr>
            <p:spPr>
              <a:xfrm>
                <a:off x="6329725" y="1787550"/>
                <a:ext cx="127025" cy="124350"/>
              </a:xfrm>
              <a:custGeom>
                <a:avLst/>
                <a:gdLst/>
                <a:ahLst/>
                <a:cxnLst/>
                <a:rect l="l" t="t" r="r" b="b"/>
                <a:pathLst>
                  <a:path w="5081" h="4974" extrusionOk="0">
                    <a:moveTo>
                      <a:pt x="3903" y="1"/>
                    </a:moveTo>
                    <a:cubicBezTo>
                      <a:pt x="3626" y="1"/>
                      <a:pt x="3356" y="104"/>
                      <a:pt x="3143" y="316"/>
                    </a:cubicBezTo>
                    <a:lnTo>
                      <a:pt x="0" y="3454"/>
                    </a:lnTo>
                    <a:lnTo>
                      <a:pt x="1520" y="4973"/>
                    </a:lnTo>
                    <a:lnTo>
                      <a:pt x="4662" y="1831"/>
                    </a:lnTo>
                    <a:cubicBezTo>
                      <a:pt x="5081" y="1412"/>
                      <a:pt x="5081" y="735"/>
                      <a:pt x="4662" y="316"/>
                    </a:cubicBezTo>
                    <a:cubicBezTo>
                      <a:pt x="4450" y="104"/>
                      <a:pt x="4180" y="1"/>
                      <a:pt x="39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541" name="Google Shape;541;p32"/>
          <p:cNvCxnSpPr>
            <a:stCxn id="536" idx="6"/>
            <a:endCxn id="492" idx="2"/>
          </p:cNvCxnSpPr>
          <p:nvPr/>
        </p:nvCxnSpPr>
        <p:spPr>
          <a:xfrm>
            <a:off x="5290463" y="3092188"/>
            <a:ext cx="2154900" cy="1180800"/>
          </a:xfrm>
          <a:prstGeom prst="bentConnector4">
            <a:avLst>
              <a:gd name="adj1" fmla="val 29541"/>
              <a:gd name="adj2" fmla="val 13503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 descr="How to use a buzzer/piezo speaker with Arduino – SURTR TECHNOLOGY">
            <a:extLst>
              <a:ext uri="{FF2B5EF4-FFF2-40B4-BE49-F238E27FC236}">
                <a16:creationId xmlns:a16="http://schemas.microsoft.com/office/drawing/2014/main" id="{8133DE0B-682D-033B-EA26-849E19112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738" y="1095808"/>
            <a:ext cx="2047249" cy="253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20" y="754380"/>
            <a:ext cx="7294880" cy="4091940"/>
          </a:xfrm>
          <a:prstGeom prst="rect">
            <a:avLst/>
          </a:prstGeom>
        </p:spPr>
      </p:pic>
      <p:sp>
        <p:nvSpPr>
          <p:cNvPr id="5" name="Flowchart: Process 4"/>
          <p:cNvSpPr/>
          <p:nvPr/>
        </p:nvSpPr>
        <p:spPr>
          <a:xfrm>
            <a:off x="782320" y="914400"/>
            <a:ext cx="7101840" cy="248920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/>
          <p:cNvSpPr/>
          <p:nvPr/>
        </p:nvSpPr>
        <p:spPr>
          <a:xfrm>
            <a:off x="5252720" y="3845560"/>
            <a:ext cx="497840" cy="18796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913120" y="3785651"/>
            <a:ext cx="1391920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Error Message</a:t>
            </a:r>
          </a:p>
        </p:txBody>
      </p:sp>
    </p:spTree>
    <p:extLst>
      <p:ext uri="{BB962C8B-B14F-4D97-AF65-F5344CB8AC3E}">
        <p14:creationId xmlns:p14="http://schemas.microsoft.com/office/powerpoint/2010/main" val="1843800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741680"/>
            <a:ext cx="7254240" cy="3972560"/>
          </a:xfrm>
          <a:prstGeom prst="rect">
            <a:avLst/>
          </a:prstGeom>
        </p:spPr>
      </p:pic>
      <p:sp>
        <p:nvSpPr>
          <p:cNvPr id="5" name="Flowchart: Process 4"/>
          <p:cNvSpPr/>
          <p:nvPr/>
        </p:nvSpPr>
        <p:spPr>
          <a:xfrm>
            <a:off x="822960" y="934720"/>
            <a:ext cx="5069840" cy="197104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Process 5"/>
          <p:cNvSpPr/>
          <p:nvPr/>
        </p:nvSpPr>
        <p:spPr>
          <a:xfrm>
            <a:off x="822960" y="3098800"/>
            <a:ext cx="5069840" cy="1615440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39"/>
          <p:cNvSpPr txBox="1">
            <a:spLocks noGrp="1"/>
          </p:cNvSpPr>
          <p:nvPr>
            <p:ph type="subTitle" idx="1"/>
          </p:nvPr>
        </p:nvSpPr>
        <p:spPr>
          <a:xfrm>
            <a:off x="348725" y="0"/>
            <a:ext cx="6227700" cy="13603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se">
            <a:hlinkClick r:id="" action="ppaction://media"/>
            <a:extLst>
              <a:ext uri="{FF2B5EF4-FFF2-40B4-BE49-F238E27FC236}">
                <a16:creationId xmlns:a16="http://schemas.microsoft.com/office/drawing/2014/main" id="{ED5ADDAD-1EF9-2189-3E06-8E25D2EC25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0711" y="1162578"/>
            <a:ext cx="6461125" cy="365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1"/>
          <p:cNvSpPr txBox="1">
            <a:spLocks noGrp="1"/>
          </p:cNvSpPr>
          <p:nvPr>
            <p:ph type="body" idx="1"/>
          </p:nvPr>
        </p:nvSpPr>
        <p:spPr>
          <a:xfrm>
            <a:off x="2542378" y="1514625"/>
            <a:ext cx="6198063" cy="3061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r>
              <a:rPr lang="en-US" sz="28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AUTOMATION OF FAN CONTROL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Saves a lot of man hours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Saves </a:t>
            </a:r>
            <a:r>
              <a:rPr lang="en-US" sz="28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labour</a:t>
            </a:r>
            <a:r>
              <a:rPr lang="en-US" sz="28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costs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Saves energy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optimized comfort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Precision cooling</a:t>
            </a:r>
            <a:endParaRPr lang="en-AE" sz="28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sz="1100" dirty="0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690" name="Google Shape;690;p41"/>
          <p:cNvSpPr txBox="1">
            <a:spLocks noGrp="1"/>
          </p:cNvSpPr>
          <p:nvPr>
            <p:ph type="title"/>
          </p:nvPr>
        </p:nvSpPr>
        <p:spPr>
          <a:xfrm>
            <a:off x="4530000" y="804225"/>
            <a:ext cx="3852000" cy="7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1" name="Google Shape;691;p41"/>
          <p:cNvPicPr preferRelativeResize="0"/>
          <p:nvPr/>
        </p:nvPicPr>
        <p:blipFill rotWithShape="1">
          <a:blip r:embed="rId3">
            <a:alphaModFix/>
          </a:blip>
          <a:srcRect l="1740" t="4106" r="33801" b="1052"/>
          <a:stretch/>
        </p:blipFill>
        <p:spPr>
          <a:xfrm flipH="1">
            <a:off x="403559" y="545517"/>
            <a:ext cx="2339642" cy="2466500"/>
          </a:xfrm>
          <a:prstGeom prst="lightningBol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43"/>
          <p:cNvSpPr txBox="1">
            <a:spLocks noGrp="1"/>
          </p:cNvSpPr>
          <p:nvPr>
            <p:ph type="title"/>
          </p:nvPr>
        </p:nvSpPr>
        <p:spPr>
          <a:xfrm>
            <a:off x="720000" y="804225"/>
            <a:ext cx="3852000" cy="7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2" name="Google Shape;762;p43"/>
          <p:cNvSpPr txBox="1">
            <a:spLocks noGrp="1"/>
          </p:cNvSpPr>
          <p:nvPr>
            <p:ph type="body" idx="1"/>
          </p:nvPr>
        </p:nvSpPr>
        <p:spPr>
          <a:xfrm>
            <a:off x="720000" y="1981200"/>
            <a:ext cx="3322200" cy="25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 Conditioners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Rooms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Greenhouse Climate Control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63" name="Google Shape;763;p43"/>
          <p:cNvPicPr preferRelativeResize="0"/>
          <p:nvPr/>
        </p:nvPicPr>
        <p:blipFill rotWithShape="1">
          <a:blip r:embed="rId3">
            <a:alphaModFix/>
          </a:blip>
          <a:srcRect l="33482" t="5026" r="16129" b="20839"/>
          <a:stretch/>
        </p:blipFill>
        <p:spPr>
          <a:xfrm>
            <a:off x="4569159" y="1121250"/>
            <a:ext cx="3641382" cy="3013848"/>
          </a:xfrm>
          <a:prstGeom prst="lightningBol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47"/>
          <p:cNvSpPr txBox="1">
            <a:spLocks noGrp="1"/>
          </p:cNvSpPr>
          <p:nvPr>
            <p:ph type="title"/>
          </p:nvPr>
        </p:nvSpPr>
        <p:spPr>
          <a:xfrm>
            <a:off x="680700" y="67305"/>
            <a:ext cx="3891300" cy="15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Conclusion</a:t>
            </a:r>
            <a:endParaRPr dirty="0">
              <a:solidFill>
                <a:schemeClr val="accent1"/>
              </a:solidFill>
            </a:endParaRPr>
          </a:p>
        </p:txBody>
      </p:sp>
      <p:grpSp>
        <p:nvGrpSpPr>
          <p:cNvPr id="929" name="Google Shape;929;p47"/>
          <p:cNvGrpSpPr/>
          <p:nvPr/>
        </p:nvGrpSpPr>
        <p:grpSpPr>
          <a:xfrm rot="-5400000">
            <a:off x="5055983" y="1794163"/>
            <a:ext cx="7589731" cy="1273934"/>
            <a:chOff x="-125" y="4147844"/>
            <a:chExt cx="9144255" cy="1584299"/>
          </a:xfrm>
        </p:grpSpPr>
        <p:sp>
          <p:nvSpPr>
            <p:cNvPr id="930" name="Google Shape;930;p47"/>
            <p:cNvSpPr/>
            <p:nvPr/>
          </p:nvSpPr>
          <p:spPr>
            <a:xfrm>
              <a:off x="-125" y="4147844"/>
              <a:ext cx="9144255" cy="691052"/>
            </a:xfrm>
            <a:custGeom>
              <a:avLst/>
              <a:gdLst/>
              <a:ahLst/>
              <a:cxnLst/>
              <a:rect l="l" t="t" r="r" b="b"/>
              <a:pathLst>
                <a:path w="285691" h="41705" extrusionOk="0">
                  <a:moveTo>
                    <a:pt x="0" y="1"/>
                  </a:moveTo>
                  <a:lnTo>
                    <a:pt x="0" y="4644"/>
                  </a:lnTo>
                  <a:cubicBezTo>
                    <a:pt x="16421" y="23354"/>
                    <a:pt x="33844" y="41704"/>
                    <a:pt x="57958" y="41704"/>
                  </a:cubicBezTo>
                  <a:cubicBezTo>
                    <a:pt x="60004" y="41704"/>
                    <a:pt x="62098" y="41572"/>
                    <a:pt x="64244" y="41297"/>
                  </a:cubicBezTo>
                  <a:cubicBezTo>
                    <a:pt x="76434" y="39727"/>
                    <a:pt x="85541" y="34227"/>
                    <a:pt x="96204" y="28125"/>
                  </a:cubicBezTo>
                  <a:cubicBezTo>
                    <a:pt x="108340" y="21186"/>
                    <a:pt x="119736" y="19087"/>
                    <a:pt x="133430" y="18863"/>
                  </a:cubicBezTo>
                  <a:cubicBezTo>
                    <a:pt x="134228" y="18850"/>
                    <a:pt x="135026" y="18844"/>
                    <a:pt x="135823" y="18844"/>
                  </a:cubicBezTo>
                  <a:cubicBezTo>
                    <a:pt x="166130" y="18844"/>
                    <a:pt x="195196" y="28031"/>
                    <a:pt x="225375" y="29385"/>
                  </a:cubicBezTo>
                  <a:cubicBezTo>
                    <a:pt x="227107" y="29462"/>
                    <a:pt x="228831" y="29500"/>
                    <a:pt x="230547" y="29500"/>
                  </a:cubicBezTo>
                  <a:cubicBezTo>
                    <a:pt x="249667" y="29500"/>
                    <a:pt x="267799" y="24862"/>
                    <a:pt x="285690" y="18994"/>
                  </a:cubicBezTo>
                  <a:lnTo>
                    <a:pt x="285690" y="14500"/>
                  </a:lnTo>
                  <a:cubicBezTo>
                    <a:pt x="267817" y="20521"/>
                    <a:pt x="249676" y="25280"/>
                    <a:pt x="230459" y="25280"/>
                  </a:cubicBezTo>
                  <a:cubicBezTo>
                    <a:pt x="228793" y="25280"/>
                    <a:pt x="227120" y="25244"/>
                    <a:pt x="225437" y="25171"/>
                  </a:cubicBezTo>
                  <a:cubicBezTo>
                    <a:pt x="195032" y="23828"/>
                    <a:pt x="165388" y="15731"/>
                    <a:pt x="134884" y="15731"/>
                  </a:cubicBezTo>
                  <a:cubicBezTo>
                    <a:pt x="134083" y="15731"/>
                    <a:pt x="133281" y="15737"/>
                    <a:pt x="132479" y="15748"/>
                  </a:cubicBezTo>
                  <a:cubicBezTo>
                    <a:pt x="119078" y="15940"/>
                    <a:pt x="107546" y="18001"/>
                    <a:pt x="95603" y="24636"/>
                  </a:cubicBezTo>
                  <a:cubicBezTo>
                    <a:pt x="85125" y="30453"/>
                    <a:pt x="76193" y="35542"/>
                    <a:pt x="64307" y="37082"/>
                  </a:cubicBezTo>
                  <a:cubicBezTo>
                    <a:pt x="62091" y="37369"/>
                    <a:pt x="59933" y="37506"/>
                    <a:pt x="57830" y="37506"/>
                  </a:cubicBezTo>
                  <a:cubicBezTo>
                    <a:pt x="33530" y="37506"/>
                    <a:pt x="16418" y="19166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7"/>
            <p:cNvSpPr/>
            <p:nvPr/>
          </p:nvSpPr>
          <p:spPr>
            <a:xfrm>
              <a:off x="-125" y="4329030"/>
              <a:ext cx="9144255" cy="659155"/>
            </a:xfrm>
            <a:custGeom>
              <a:avLst/>
              <a:gdLst/>
              <a:ahLst/>
              <a:cxnLst/>
              <a:rect l="l" t="t" r="r" b="b"/>
              <a:pathLst>
                <a:path w="285691" h="39780" extrusionOk="0">
                  <a:moveTo>
                    <a:pt x="0" y="1"/>
                  </a:moveTo>
                  <a:lnTo>
                    <a:pt x="0" y="5743"/>
                  </a:lnTo>
                  <a:cubicBezTo>
                    <a:pt x="16269" y="22788"/>
                    <a:pt x="33767" y="39779"/>
                    <a:pt x="56809" y="39779"/>
                  </a:cubicBezTo>
                  <a:cubicBezTo>
                    <a:pt x="58663" y="39779"/>
                    <a:pt x="60553" y="39669"/>
                    <a:pt x="62482" y="39441"/>
                  </a:cubicBezTo>
                  <a:cubicBezTo>
                    <a:pt x="76342" y="37796"/>
                    <a:pt x="86503" y="30969"/>
                    <a:pt x="98359" y="23738"/>
                  </a:cubicBezTo>
                  <a:cubicBezTo>
                    <a:pt x="111257" y="15866"/>
                    <a:pt x="123125" y="12384"/>
                    <a:pt x="137979" y="12161"/>
                  </a:cubicBezTo>
                  <a:cubicBezTo>
                    <a:pt x="138485" y="12153"/>
                    <a:pt x="138991" y="12150"/>
                    <a:pt x="139495" y="12150"/>
                  </a:cubicBezTo>
                  <a:cubicBezTo>
                    <a:pt x="171147" y="12150"/>
                    <a:pt x="200062" y="26865"/>
                    <a:pt x="231557" y="27666"/>
                  </a:cubicBezTo>
                  <a:cubicBezTo>
                    <a:pt x="232551" y="27691"/>
                    <a:pt x="233542" y="27703"/>
                    <a:pt x="234532" y="27703"/>
                  </a:cubicBezTo>
                  <a:cubicBezTo>
                    <a:pt x="252057" y="27703"/>
                    <a:pt x="268951" y="23824"/>
                    <a:pt x="285690" y="18865"/>
                  </a:cubicBezTo>
                  <a:lnTo>
                    <a:pt x="285690" y="13694"/>
                  </a:lnTo>
                  <a:cubicBezTo>
                    <a:pt x="268116" y="19184"/>
                    <a:pt x="250352" y="23518"/>
                    <a:pt x="231768" y="23518"/>
                  </a:cubicBezTo>
                  <a:cubicBezTo>
                    <a:pt x="229656" y="23518"/>
                    <a:pt x="227534" y="23462"/>
                    <a:pt x="225400" y="23346"/>
                  </a:cubicBezTo>
                  <a:cubicBezTo>
                    <a:pt x="195613" y="21713"/>
                    <a:pt x="167565" y="10597"/>
                    <a:pt x="137565" y="10597"/>
                  </a:cubicBezTo>
                  <a:cubicBezTo>
                    <a:pt x="136877" y="10597"/>
                    <a:pt x="136187" y="10603"/>
                    <a:pt x="135496" y="10615"/>
                  </a:cubicBezTo>
                  <a:cubicBezTo>
                    <a:pt x="121326" y="10858"/>
                    <a:pt x="109873" y="13341"/>
                    <a:pt x="97453" y="20770"/>
                  </a:cubicBezTo>
                  <a:cubicBezTo>
                    <a:pt x="86447" y="27350"/>
                    <a:pt x="76975" y="33519"/>
                    <a:pt x="64269" y="35257"/>
                  </a:cubicBezTo>
                  <a:cubicBezTo>
                    <a:pt x="62020" y="35564"/>
                    <a:pt x="59823" y="35711"/>
                    <a:pt x="57676" y="35711"/>
                  </a:cubicBezTo>
                  <a:cubicBezTo>
                    <a:pt x="34206" y="35711"/>
                    <a:pt x="16641" y="18163"/>
                    <a:pt x="286" y="312"/>
                  </a:cubicBezTo>
                  <a:cubicBezTo>
                    <a:pt x="192" y="212"/>
                    <a:pt x="92" y="106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7"/>
            <p:cNvSpPr/>
            <p:nvPr/>
          </p:nvSpPr>
          <p:spPr>
            <a:xfrm>
              <a:off x="-125" y="4577353"/>
              <a:ext cx="9144255" cy="713653"/>
            </a:xfrm>
            <a:custGeom>
              <a:avLst/>
              <a:gdLst/>
              <a:ahLst/>
              <a:cxnLst/>
              <a:rect l="l" t="t" r="r" b="b"/>
              <a:pathLst>
                <a:path w="285691" h="43069" extrusionOk="0">
                  <a:moveTo>
                    <a:pt x="149034" y="1"/>
                  </a:moveTo>
                  <a:cubicBezTo>
                    <a:pt x="148784" y="1"/>
                    <a:pt x="148533" y="2"/>
                    <a:pt x="148282" y="5"/>
                  </a:cubicBezTo>
                  <a:cubicBezTo>
                    <a:pt x="114361" y="439"/>
                    <a:pt x="95087" y="32425"/>
                    <a:pt x="63139" y="38036"/>
                  </a:cubicBezTo>
                  <a:cubicBezTo>
                    <a:pt x="59783" y="38625"/>
                    <a:pt x="56512" y="38903"/>
                    <a:pt x="53315" y="38903"/>
                  </a:cubicBezTo>
                  <a:cubicBezTo>
                    <a:pt x="33410" y="38903"/>
                    <a:pt x="16403" y="28137"/>
                    <a:pt x="0" y="14771"/>
                  </a:cubicBezTo>
                  <a:lnTo>
                    <a:pt x="0" y="21240"/>
                  </a:lnTo>
                  <a:cubicBezTo>
                    <a:pt x="16311" y="33281"/>
                    <a:pt x="33094" y="43069"/>
                    <a:pt x="52342" y="43069"/>
                  </a:cubicBezTo>
                  <a:cubicBezTo>
                    <a:pt x="55904" y="43069"/>
                    <a:pt x="59550" y="42733"/>
                    <a:pt x="63294" y="42015"/>
                  </a:cubicBezTo>
                  <a:cubicBezTo>
                    <a:pt x="96403" y="35659"/>
                    <a:pt x="116261" y="1035"/>
                    <a:pt x="151510" y="651"/>
                  </a:cubicBezTo>
                  <a:cubicBezTo>
                    <a:pt x="151699" y="648"/>
                    <a:pt x="151888" y="647"/>
                    <a:pt x="152076" y="647"/>
                  </a:cubicBezTo>
                  <a:cubicBezTo>
                    <a:pt x="181623" y="647"/>
                    <a:pt x="199893" y="25724"/>
                    <a:pt x="227952" y="29998"/>
                  </a:cubicBezTo>
                  <a:cubicBezTo>
                    <a:pt x="233835" y="30892"/>
                    <a:pt x="239732" y="31279"/>
                    <a:pt x="245639" y="31279"/>
                  </a:cubicBezTo>
                  <a:cubicBezTo>
                    <a:pt x="258953" y="31279"/>
                    <a:pt x="272319" y="29313"/>
                    <a:pt x="285690" y="26764"/>
                  </a:cubicBezTo>
                  <a:lnTo>
                    <a:pt x="285690" y="21377"/>
                  </a:lnTo>
                  <a:cubicBezTo>
                    <a:pt x="271332" y="24496"/>
                    <a:pt x="256956" y="26915"/>
                    <a:pt x="242516" y="26915"/>
                  </a:cubicBezTo>
                  <a:cubicBezTo>
                    <a:pt x="237617" y="26915"/>
                    <a:pt x="232711" y="26637"/>
                    <a:pt x="227796" y="26013"/>
                  </a:cubicBezTo>
                  <a:cubicBezTo>
                    <a:pt x="199390" y="22406"/>
                    <a:pt x="178541" y="1"/>
                    <a:pt x="1490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7"/>
            <p:cNvSpPr/>
            <p:nvPr/>
          </p:nvSpPr>
          <p:spPr>
            <a:xfrm>
              <a:off x="3184870" y="5270304"/>
              <a:ext cx="3269438" cy="461839"/>
            </a:xfrm>
            <a:custGeom>
              <a:avLst/>
              <a:gdLst/>
              <a:ahLst/>
              <a:cxnLst/>
              <a:rect l="l" t="t" r="r" b="b"/>
              <a:pathLst>
                <a:path w="102146" h="27872" extrusionOk="0">
                  <a:moveTo>
                    <a:pt x="39808" y="0"/>
                  </a:moveTo>
                  <a:cubicBezTo>
                    <a:pt x="39515" y="0"/>
                    <a:pt x="39220" y="3"/>
                    <a:pt x="38925" y="8"/>
                  </a:cubicBezTo>
                  <a:cubicBezTo>
                    <a:pt x="21309" y="294"/>
                    <a:pt x="10397" y="10678"/>
                    <a:pt x="0" y="22043"/>
                  </a:cubicBezTo>
                  <a:cubicBezTo>
                    <a:pt x="577" y="21608"/>
                    <a:pt x="1173" y="21187"/>
                    <a:pt x="1776" y="20803"/>
                  </a:cubicBezTo>
                  <a:cubicBezTo>
                    <a:pt x="9715" y="12155"/>
                    <a:pt x="18851" y="5235"/>
                    <a:pt x="32941" y="4955"/>
                  </a:cubicBezTo>
                  <a:cubicBezTo>
                    <a:pt x="33336" y="4947"/>
                    <a:pt x="33730" y="4943"/>
                    <a:pt x="34123" y="4943"/>
                  </a:cubicBezTo>
                  <a:cubicBezTo>
                    <a:pt x="55986" y="4943"/>
                    <a:pt x="73893" y="17201"/>
                    <a:pt x="92394" y="27871"/>
                  </a:cubicBezTo>
                  <a:lnTo>
                    <a:pt x="102146" y="27871"/>
                  </a:lnTo>
                  <a:cubicBezTo>
                    <a:pt x="82129" y="16288"/>
                    <a:pt x="63971" y="0"/>
                    <a:pt x="398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7"/>
            <p:cNvSpPr/>
            <p:nvPr/>
          </p:nvSpPr>
          <p:spPr>
            <a:xfrm>
              <a:off x="2414202" y="4922635"/>
              <a:ext cx="6729801" cy="809362"/>
            </a:xfrm>
            <a:custGeom>
              <a:avLst/>
              <a:gdLst/>
              <a:ahLst/>
              <a:cxnLst/>
              <a:rect l="l" t="t" r="r" b="b"/>
              <a:pathLst>
                <a:path w="210257" h="48845" extrusionOk="0">
                  <a:moveTo>
                    <a:pt x="84413" y="1"/>
                  </a:moveTo>
                  <a:cubicBezTo>
                    <a:pt x="84359" y="1"/>
                    <a:pt x="84306" y="1"/>
                    <a:pt x="84252" y="1"/>
                  </a:cubicBezTo>
                  <a:cubicBezTo>
                    <a:pt x="49230" y="138"/>
                    <a:pt x="29597" y="35201"/>
                    <a:pt x="1" y="48844"/>
                  </a:cubicBezTo>
                  <a:lnTo>
                    <a:pt x="7220" y="48844"/>
                  </a:lnTo>
                  <a:cubicBezTo>
                    <a:pt x="31695" y="33463"/>
                    <a:pt x="49442" y="4786"/>
                    <a:pt x="80700" y="4625"/>
                  </a:cubicBezTo>
                  <a:cubicBezTo>
                    <a:pt x="80774" y="4625"/>
                    <a:pt x="80847" y="4625"/>
                    <a:pt x="80921" y="4625"/>
                  </a:cubicBezTo>
                  <a:cubicBezTo>
                    <a:pt x="113794" y="4625"/>
                    <a:pt x="125796" y="41834"/>
                    <a:pt x="156838" y="45841"/>
                  </a:cubicBezTo>
                  <a:cubicBezTo>
                    <a:pt x="165613" y="46974"/>
                    <a:pt x="174539" y="47411"/>
                    <a:pt x="183546" y="47411"/>
                  </a:cubicBezTo>
                  <a:cubicBezTo>
                    <a:pt x="192391" y="47411"/>
                    <a:pt x="201316" y="46990"/>
                    <a:pt x="210256" y="46394"/>
                  </a:cubicBezTo>
                  <a:lnTo>
                    <a:pt x="210256" y="42427"/>
                  </a:lnTo>
                  <a:cubicBezTo>
                    <a:pt x="201522" y="43029"/>
                    <a:pt x="192807" y="43452"/>
                    <a:pt x="184184" y="43452"/>
                  </a:cubicBezTo>
                  <a:cubicBezTo>
                    <a:pt x="174937" y="43452"/>
                    <a:pt x="165795" y="42966"/>
                    <a:pt x="156850" y="41694"/>
                  </a:cubicBezTo>
                  <a:cubicBezTo>
                    <a:pt x="126386" y="37363"/>
                    <a:pt x="116982" y="1"/>
                    <a:pt x="844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7"/>
            <p:cNvSpPr/>
            <p:nvPr/>
          </p:nvSpPr>
          <p:spPr>
            <a:xfrm>
              <a:off x="-125" y="4549753"/>
              <a:ext cx="9144255" cy="591184"/>
            </a:xfrm>
            <a:custGeom>
              <a:avLst/>
              <a:gdLst/>
              <a:ahLst/>
              <a:cxnLst/>
              <a:rect l="l" t="t" r="r" b="b"/>
              <a:pathLst>
                <a:path w="285691" h="35678" extrusionOk="0">
                  <a:moveTo>
                    <a:pt x="0" y="1"/>
                  </a:moveTo>
                  <a:lnTo>
                    <a:pt x="0" y="9076"/>
                  </a:lnTo>
                  <a:cubicBezTo>
                    <a:pt x="16395" y="23897"/>
                    <a:pt x="33568" y="35678"/>
                    <a:pt x="54128" y="35678"/>
                  </a:cubicBezTo>
                  <a:cubicBezTo>
                    <a:pt x="56360" y="35678"/>
                    <a:pt x="58632" y="35539"/>
                    <a:pt x="60947" y="35250"/>
                  </a:cubicBezTo>
                  <a:cubicBezTo>
                    <a:pt x="92139" y="31359"/>
                    <a:pt x="111803" y="1180"/>
                    <a:pt x="144397" y="863"/>
                  </a:cubicBezTo>
                  <a:cubicBezTo>
                    <a:pt x="144616" y="861"/>
                    <a:pt x="144835" y="860"/>
                    <a:pt x="145054" y="860"/>
                  </a:cubicBezTo>
                  <a:cubicBezTo>
                    <a:pt x="175436" y="860"/>
                    <a:pt x="199855" y="20848"/>
                    <a:pt x="229658" y="23128"/>
                  </a:cubicBezTo>
                  <a:cubicBezTo>
                    <a:pt x="232703" y="23362"/>
                    <a:pt x="235736" y="23471"/>
                    <a:pt x="238759" y="23471"/>
                  </a:cubicBezTo>
                  <a:cubicBezTo>
                    <a:pt x="254613" y="23471"/>
                    <a:pt x="270186" y="20467"/>
                    <a:pt x="285690" y="16636"/>
                  </a:cubicBezTo>
                  <a:lnTo>
                    <a:pt x="285690" y="11459"/>
                  </a:lnTo>
                  <a:cubicBezTo>
                    <a:pt x="269468" y="15848"/>
                    <a:pt x="253146" y="19296"/>
                    <a:pt x="236383" y="19296"/>
                  </a:cubicBezTo>
                  <a:cubicBezTo>
                    <a:pt x="234115" y="19296"/>
                    <a:pt x="231839" y="19233"/>
                    <a:pt x="229553" y="19100"/>
                  </a:cubicBezTo>
                  <a:cubicBezTo>
                    <a:pt x="199220" y="17340"/>
                    <a:pt x="172790" y="126"/>
                    <a:pt x="142067" y="126"/>
                  </a:cubicBezTo>
                  <a:cubicBezTo>
                    <a:pt x="141795" y="126"/>
                    <a:pt x="141523" y="127"/>
                    <a:pt x="141251" y="130"/>
                  </a:cubicBezTo>
                  <a:cubicBezTo>
                    <a:pt x="110065" y="441"/>
                    <a:pt x="90755" y="27933"/>
                    <a:pt x="60843" y="31216"/>
                  </a:cubicBezTo>
                  <a:cubicBezTo>
                    <a:pt x="59130" y="31404"/>
                    <a:pt x="57441" y="31495"/>
                    <a:pt x="55775" y="31495"/>
                  </a:cubicBezTo>
                  <a:cubicBezTo>
                    <a:pt x="33877" y="31495"/>
                    <a:pt x="15950" y="15817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7"/>
            <p:cNvSpPr/>
            <p:nvPr/>
          </p:nvSpPr>
          <p:spPr>
            <a:xfrm>
              <a:off x="-125" y="4601506"/>
              <a:ext cx="9144255" cy="841839"/>
            </a:xfrm>
            <a:custGeom>
              <a:avLst/>
              <a:gdLst/>
              <a:ahLst/>
              <a:cxnLst/>
              <a:rect l="l" t="t" r="r" b="b"/>
              <a:pathLst>
                <a:path w="285691" h="50805" extrusionOk="0">
                  <a:moveTo>
                    <a:pt x="155442" y="0"/>
                  </a:moveTo>
                  <a:cubicBezTo>
                    <a:pt x="155369" y="0"/>
                    <a:pt x="155296" y="1"/>
                    <a:pt x="155223" y="1"/>
                  </a:cubicBezTo>
                  <a:cubicBezTo>
                    <a:pt x="119413" y="168"/>
                    <a:pt x="98688" y="36672"/>
                    <a:pt x="65603" y="44816"/>
                  </a:cubicBezTo>
                  <a:cubicBezTo>
                    <a:pt x="60681" y="46027"/>
                    <a:pt x="55903" y="46579"/>
                    <a:pt x="51244" y="46579"/>
                  </a:cubicBezTo>
                  <a:cubicBezTo>
                    <a:pt x="32822" y="46579"/>
                    <a:pt x="16255" y="37962"/>
                    <a:pt x="0" y="27480"/>
                  </a:cubicBezTo>
                  <a:lnTo>
                    <a:pt x="0" y="33916"/>
                  </a:lnTo>
                  <a:cubicBezTo>
                    <a:pt x="16127" y="43157"/>
                    <a:pt x="32475" y="50804"/>
                    <a:pt x="50246" y="50804"/>
                  </a:cubicBezTo>
                  <a:cubicBezTo>
                    <a:pt x="55287" y="50804"/>
                    <a:pt x="60442" y="50189"/>
                    <a:pt x="65740" y="48820"/>
                  </a:cubicBezTo>
                  <a:cubicBezTo>
                    <a:pt x="99693" y="40043"/>
                    <a:pt x="121108" y="1285"/>
                    <a:pt x="157959" y="1179"/>
                  </a:cubicBezTo>
                  <a:cubicBezTo>
                    <a:pt x="157999" y="1179"/>
                    <a:pt x="158040" y="1179"/>
                    <a:pt x="158080" y="1179"/>
                  </a:cubicBezTo>
                  <a:cubicBezTo>
                    <a:pt x="187440" y="1179"/>
                    <a:pt x="199813" y="30523"/>
                    <a:pt x="226325" y="36920"/>
                  </a:cubicBezTo>
                  <a:cubicBezTo>
                    <a:pt x="235065" y="39030"/>
                    <a:pt x="244086" y="39853"/>
                    <a:pt x="253270" y="39853"/>
                  </a:cubicBezTo>
                  <a:cubicBezTo>
                    <a:pt x="263920" y="39853"/>
                    <a:pt x="274788" y="38746"/>
                    <a:pt x="285690" y="37256"/>
                  </a:cubicBezTo>
                  <a:lnTo>
                    <a:pt x="285690" y="31918"/>
                  </a:lnTo>
                  <a:cubicBezTo>
                    <a:pt x="273729" y="33846"/>
                    <a:pt x="261797" y="35303"/>
                    <a:pt x="250055" y="35303"/>
                  </a:cubicBezTo>
                  <a:cubicBezTo>
                    <a:pt x="241992" y="35303"/>
                    <a:pt x="234019" y="34616"/>
                    <a:pt x="226188" y="32924"/>
                  </a:cubicBezTo>
                  <a:cubicBezTo>
                    <a:pt x="199454" y="27140"/>
                    <a:pt x="184483" y="0"/>
                    <a:pt x="155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7"/>
            <p:cNvSpPr/>
            <p:nvPr/>
          </p:nvSpPr>
          <p:spPr>
            <a:xfrm>
              <a:off x="-125" y="4765717"/>
              <a:ext cx="9144255" cy="966213"/>
            </a:xfrm>
            <a:custGeom>
              <a:avLst/>
              <a:gdLst/>
              <a:ahLst/>
              <a:cxnLst/>
              <a:rect l="l" t="t" r="r" b="b"/>
              <a:pathLst>
                <a:path w="285691" h="58311" extrusionOk="0">
                  <a:moveTo>
                    <a:pt x="163145" y="1"/>
                  </a:moveTo>
                  <a:cubicBezTo>
                    <a:pt x="163066" y="1"/>
                    <a:pt x="162986" y="1"/>
                    <a:pt x="162907" y="2"/>
                  </a:cubicBezTo>
                  <a:cubicBezTo>
                    <a:pt x="122945" y="237"/>
                    <a:pt x="100829" y="44860"/>
                    <a:pt x="63505" y="53276"/>
                  </a:cubicBezTo>
                  <a:cubicBezTo>
                    <a:pt x="58366" y="54436"/>
                    <a:pt x="53267" y="54953"/>
                    <a:pt x="48202" y="54953"/>
                  </a:cubicBezTo>
                  <a:cubicBezTo>
                    <a:pt x="31888" y="54953"/>
                    <a:pt x="15915" y="49588"/>
                    <a:pt x="0" y="43023"/>
                  </a:cubicBezTo>
                  <a:lnTo>
                    <a:pt x="0" y="47219"/>
                  </a:lnTo>
                  <a:cubicBezTo>
                    <a:pt x="12371" y="52277"/>
                    <a:pt x="24773" y="56604"/>
                    <a:pt x="37317" y="58310"/>
                  </a:cubicBezTo>
                  <a:lnTo>
                    <a:pt x="58887" y="58310"/>
                  </a:lnTo>
                  <a:cubicBezTo>
                    <a:pt x="60471" y="58075"/>
                    <a:pt x="62053" y="57783"/>
                    <a:pt x="63642" y="57430"/>
                  </a:cubicBezTo>
                  <a:cubicBezTo>
                    <a:pt x="100885" y="49093"/>
                    <a:pt x="122380" y="4371"/>
                    <a:pt x="162323" y="4197"/>
                  </a:cubicBezTo>
                  <a:cubicBezTo>
                    <a:pt x="162384" y="4196"/>
                    <a:pt x="162445" y="4196"/>
                    <a:pt x="162505" y="4196"/>
                  </a:cubicBezTo>
                  <a:cubicBezTo>
                    <a:pt x="195055" y="4196"/>
                    <a:pt x="201982" y="41914"/>
                    <a:pt x="232204" y="46251"/>
                  </a:cubicBezTo>
                  <a:cubicBezTo>
                    <a:pt x="241165" y="47537"/>
                    <a:pt x="250329" y="48028"/>
                    <a:pt x="259602" y="48028"/>
                  </a:cubicBezTo>
                  <a:cubicBezTo>
                    <a:pt x="268230" y="48028"/>
                    <a:pt x="276951" y="47603"/>
                    <a:pt x="285690" y="46996"/>
                  </a:cubicBezTo>
                  <a:lnTo>
                    <a:pt x="285690" y="42650"/>
                  </a:lnTo>
                  <a:cubicBezTo>
                    <a:pt x="276677" y="43265"/>
                    <a:pt x="267681" y="43703"/>
                    <a:pt x="258766" y="43703"/>
                  </a:cubicBezTo>
                  <a:cubicBezTo>
                    <a:pt x="249772" y="43703"/>
                    <a:pt x="240860" y="43257"/>
                    <a:pt x="232098" y="42098"/>
                  </a:cubicBezTo>
                  <a:cubicBezTo>
                    <a:pt x="201793" y="38097"/>
                    <a:pt x="195821" y="1"/>
                    <a:pt x="163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7"/>
            <p:cNvSpPr/>
            <p:nvPr/>
          </p:nvSpPr>
          <p:spPr>
            <a:xfrm>
              <a:off x="-125" y="4659542"/>
              <a:ext cx="9144255" cy="934415"/>
            </a:xfrm>
            <a:custGeom>
              <a:avLst/>
              <a:gdLst/>
              <a:ahLst/>
              <a:cxnLst/>
              <a:rect l="l" t="t" r="r" b="b"/>
              <a:pathLst>
                <a:path w="285691" h="56392" extrusionOk="0">
                  <a:moveTo>
                    <a:pt x="160663" y="0"/>
                  </a:moveTo>
                  <a:cubicBezTo>
                    <a:pt x="160594" y="0"/>
                    <a:pt x="160524" y="0"/>
                    <a:pt x="160454" y="1"/>
                  </a:cubicBezTo>
                  <a:cubicBezTo>
                    <a:pt x="121759" y="181"/>
                    <a:pt x="99737" y="42197"/>
                    <a:pt x="63599" y="50514"/>
                  </a:cubicBezTo>
                  <a:cubicBezTo>
                    <a:pt x="58612" y="51660"/>
                    <a:pt x="53729" y="52176"/>
                    <a:pt x="48931" y="52176"/>
                  </a:cubicBezTo>
                  <a:cubicBezTo>
                    <a:pt x="31859" y="52176"/>
                    <a:pt x="15854" y="45645"/>
                    <a:pt x="0" y="37751"/>
                  </a:cubicBezTo>
                  <a:lnTo>
                    <a:pt x="0" y="43444"/>
                  </a:lnTo>
                  <a:cubicBezTo>
                    <a:pt x="15801" y="50536"/>
                    <a:pt x="31700" y="56392"/>
                    <a:pt x="48318" y="56392"/>
                  </a:cubicBezTo>
                  <a:cubicBezTo>
                    <a:pt x="53340" y="56392"/>
                    <a:pt x="58428" y="55857"/>
                    <a:pt x="63599" y="54660"/>
                  </a:cubicBezTo>
                  <a:cubicBezTo>
                    <a:pt x="100364" y="46144"/>
                    <a:pt x="122622" y="2626"/>
                    <a:pt x="162013" y="2453"/>
                  </a:cubicBezTo>
                  <a:cubicBezTo>
                    <a:pt x="162075" y="2453"/>
                    <a:pt x="162137" y="2452"/>
                    <a:pt x="162200" y="2452"/>
                  </a:cubicBezTo>
                  <a:cubicBezTo>
                    <a:pt x="194345" y="2452"/>
                    <a:pt x="202244" y="39281"/>
                    <a:pt x="232178" y="43500"/>
                  </a:cubicBezTo>
                  <a:cubicBezTo>
                    <a:pt x="240416" y="44662"/>
                    <a:pt x="248768" y="45116"/>
                    <a:pt x="257187" y="45116"/>
                  </a:cubicBezTo>
                  <a:cubicBezTo>
                    <a:pt x="266626" y="45116"/>
                    <a:pt x="276150" y="44545"/>
                    <a:pt x="285690" y="43761"/>
                  </a:cubicBezTo>
                  <a:lnTo>
                    <a:pt x="285690" y="38963"/>
                  </a:lnTo>
                  <a:cubicBezTo>
                    <a:pt x="275292" y="40006"/>
                    <a:pt x="264910" y="40784"/>
                    <a:pt x="254613" y="40784"/>
                  </a:cubicBezTo>
                  <a:cubicBezTo>
                    <a:pt x="247084" y="40784"/>
                    <a:pt x="239602" y="40368"/>
                    <a:pt x="232190" y="39335"/>
                  </a:cubicBezTo>
                  <a:cubicBezTo>
                    <a:pt x="202480" y="35198"/>
                    <a:pt x="192336" y="0"/>
                    <a:pt x="1606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7"/>
            <p:cNvSpPr/>
            <p:nvPr/>
          </p:nvSpPr>
          <p:spPr>
            <a:xfrm>
              <a:off x="2832230" y="5092913"/>
              <a:ext cx="4322229" cy="639155"/>
            </a:xfrm>
            <a:custGeom>
              <a:avLst/>
              <a:gdLst/>
              <a:ahLst/>
              <a:cxnLst/>
              <a:rect l="l" t="t" r="r" b="b"/>
              <a:pathLst>
                <a:path w="135038" h="38573" extrusionOk="0">
                  <a:moveTo>
                    <a:pt x="62560" y="1"/>
                  </a:moveTo>
                  <a:cubicBezTo>
                    <a:pt x="62435" y="1"/>
                    <a:pt x="62309" y="1"/>
                    <a:pt x="62184" y="2"/>
                  </a:cubicBezTo>
                  <a:cubicBezTo>
                    <a:pt x="34922" y="226"/>
                    <a:pt x="19504" y="22956"/>
                    <a:pt x="0" y="38572"/>
                  </a:cubicBezTo>
                  <a:lnTo>
                    <a:pt x="3315" y="38572"/>
                  </a:lnTo>
                  <a:cubicBezTo>
                    <a:pt x="19192" y="23657"/>
                    <a:pt x="32705" y="5148"/>
                    <a:pt x="56839" y="4862"/>
                  </a:cubicBezTo>
                  <a:cubicBezTo>
                    <a:pt x="57029" y="4859"/>
                    <a:pt x="57218" y="4858"/>
                    <a:pt x="57406" y="4858"/>
                  </a:cubicBezTo>
                  <a:cubicBezTo>
                    <a:pt x="84480" y="4858"/>
                    <a:pt x="101892" y="27237"/>
                    <a:pt x="124274" y="38572"/>
                  </a:cubicBezTo>
                  <a:lnTo>
                    <a:pt x="135037" y="38572"/>
                  </a:lnTo>
                  <a:cubicBezTo>
                    <a:pt x="108586" y="29987"/>
                    <a:pt x="92913" y="1"/>
                    <a:pt x="625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B7C6A2E-83B1-3F55-FC4D-5AFFF27BA134}"/>
              </a:ext>
            </a:extLst>
          </p:cNvPr>
          <p:cNvSpPr txBox="1"/>
          <p:nvPr/>
        </p:nvSpPr>
        <p:spPr>
          <a:xfrm>
            <a:off x="254400" y="1429237"/>
            <a:ext cx="485986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Arduino has been effectively programmed to</a:t>
            </a:r>
          </a:p>
          <a:p>
            <a:pPr marL="285750" indent="-285750" algn="just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Regulate the fan speed by comparing the room temperature to a predefined reference temperature.</a:t>
            </a:r>
          </a:p>
          <a:p>
            <a:pPr marL="285750" indent="-285750" algn="just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automated system activates the fan when the temperature surpasses the set threshold, and it deactivates when the temperature falls below the threshold.</a:t>
            </a:r>
          </a:p>
          <a:p>
            <a:pPr marL="285750" indent="-285750" algn="just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Designed to enhance operational efficiency.</a:t>
            </a:r>
            <a:endParaRPr lang="en-AE" sz="18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Group-01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550" name="Google Shape;550;p33"/>
          <p:cNvSpPr/>
          <p:nvPr/>
        </p:nvSpPr>
        <p:spPr>
          <a:xfrm>
            <a:off x="8168459" y="368329"/>
            <a:ext cx="255542" cy="435892"/>
          </a:xfrm>
          <a:custGeom>
            <a:avLst/>
            <a:gdLst/>
            <a:ahLst/>
            <a:cxnLst/>
            <a:rect l="l" t="t" r="r" b="b"/>
            <a:pathLst>
              <a:path w="13098" h="22342" extrusionOk="0">
                <a:moveTo>
                  <a:pt x="13098" y="0"/>
                </a:moveTo>
                <a:lnTo>
                  <a:pt x="7704" y="577"/>
                </a:lnTo>
                <a:lnTo>
                  <a:pt x="768" y="10400"/>
                </a:lnTo>
                <a:lnTo>
                  <a:pt x="5203" y="11168"/>
                </a:lnTo>
                <a:lnTo>
                  <a:pt x="0" y="22341"/>
                </a:lnTo>
                <a:lnTo>
                  <a:pt x="11752" y="7317"/>
                </a:lnTo>
                <a:lnTo>
                  <a:pt x="7514" y="6739"/>
                </a:lnTo>
                <a:lnTo>
                  <a:pt x="130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3"/>
          <p:cNvSpPr/>
          <p:nvPr/>
        </p:nvSpPr>
        <p:spPr>
          <a:xfrm>
            <a:off x="7862109" y="368329"/>
            <a:ext cx="255542" cy="435892"/>
          </a:xfrm>
          <a:custGeom>
            <a:avLst/>
            <a:gdLst/>
            <a:ahLst/>
            <a:cxnLst/>
            <a:rect l="l" t="t" r="r" b="b"/>
            <a:pathLst>
              <a:path w="13098" h="22342" extrusionOk="0">
                <a:moveTo>
                  <a:pt x="13098" y="0"/>
                </a:moveTo>
                <a:lnTo>
                  <a:pt x="7704" y="577"/>
                </a:lnTo>
                <a:lnTo>
                  <a:pt x="768" y="10400"/>
                </a:lnTo>
                <a:lnTo>
                  <a:pt x="5203" y="11168"/>
                </a:lnTo>
                <a:lnTo>
                  <a:pt x="0" y="22341"/>
                </a:lnTo>
                <a:lnTo>
                  <a:pt x="11752" y="7317"/>
                </a:lnTo>
                <a:lnTo>
                  <a:pt x="7514" y="6739"/>
                </a:lnTo>
                <a:lnTo>
                  <a:pt x="1309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3"/>
          <p:cNvSpPr/>
          <p:nvPr/>
        </p:nvSpPr>
        <p:spPr>
          <a:xfrm>
            <a:off x="7555759" y="368329"/>
            <a:ext cx="255542" cy="435892"/>
          </a:xfrm>
          <a:custGeom>
            <a:avLst/>
            <a:gdLst/>
            <a:ahLst/>
            <a:cxnLst/>
            <a:rect l="l" t="t" r="r" b="b"/>
            <a:pathLst>
              <a:path w="13098" h="22342" extrusionOk="0">
                <a:moveTo>
                  <a:pt x="13098" y="0"/>
                </a:moveTo>
                <a:lnTo>
                  <a:pt x="7704" y="577"/>
                </a:lnTo>
                <a:lnTo>
                  <a:pt x="768" y="10400"/>
                </a:lnTo>
                <a:lnTo>
                  <a:pt x="5203" y="11168"/>
                </a:lnTo>
                <a:lnTo>
                  <a:pt x="0" y="22341"/>
                </a:lnTo>
                <a:lnTo>
                  <a:pt x="11752" y="7317"/>
                </a:lnTo>
                <a:lnTo>
                  <a:pt x="7514" y="6739"/>
                </a:lnTo>
                <a:lnTo>
                  <a:pt x="130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3"/>
          <p:cNvSpPr/>
          <p:nvPr/>
        </p:nvSpPr>
        <p:spPr>
          <a:xfrm>
            <a:off x="7249409" y="368329"/>
            <a:ext cx="255542" cy="435892"/>
          </a:xfrm>
          <a:custGeom>
            <a:avLst/>
            <a:gdLst/>
            <a:ahLst/>
            <a:cxnLst/>
            <a:rect l="l" t="t" r="r" b="b"/>
            <a:pathLst>
              <a:path w="13098" h="22342" extrusionOk="0">
                <a:moveTo>
                  <a:pt x="13098" y="0"/>
                </a:moveTo>
                <a:lnTo>
                  <a:pt x="7704" y="577"/>
                </a:lnTo>
                <a:lnTo>
                  <a:pt x="768" y="10400"/>
                </a:lnTo>
                <a:lnTo>
                  <a:pt x="5203" y="11168"/>
                </a:lnTo>
                <a:lnTo>
                  <a:pt x="0" y="22341"/>
                </a:lnTo>
                <a:lnTo>
                  <a:pt x="11752" y="7317"/>
                </a:lnTo>
                <a:lnTo>
                  <a:pt x="7514" y="6739"/>
                </a:lnTo>
                <a:lnTo>
                  <a:pt x="1309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EEAF6C-2750-423B-00F4-EE4B48A34E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725" y="1877293"/>
            <a:ext cx="7702550" cy="1661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Noufel Ahmed Bhuiyan		     201916082</a:t>
            </a:r>
          </a:p>
          <a:p>
            <a:r>
              <a:rPr lang="en-US" sz="24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Tazwar Siddique			     202116095</a:t>
            </a:r>
          </a:p>
          <a:p>
            <a:r>
              <a:rPr lang="en-US" sz="24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Umme Saima Humaira Meem	     202116096</a:t>
            </a:r>
          </a:p>
          <a:p>
            <a:r>
              <a:rPr lang="en-US" sz="24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Umme Shara Malek		     202116142</a:t>
            </a:r>
            <a:endParaRPr lang="en-AE" sz="2400" b="1" dirty="0">
              <a:solidFill>
                <a:srgbClr val="008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4"/>
          <p:cNvSpPr txBox="1">
            <a:spLocks noGrp="1"/>
          </p:cNvSpPr>
          <p:nvPr>
            <p:ph type="title"/>
          </p:nvPr>
        </p:nvSpPr>
        <p:spPr>
          <a:xfrm>
            <a:off x="3474342" y="513037"/>
            <a:ext cx="4817700" cy="7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" name="AutoShape 4" descr="Arduino - Cooling System using DHT Sensor | Arduino Tutorial">
            <a:extLst>
              <a:ext uri="{FF2B5EF4-FFF2-40B4-BE49-F238E27FC236}">
                <a16:creationId xmlns:a16="http://schemas.microsoft.com/office/drawing/2014/main" id="{440AC1A7-50C4-84A3-C0DE-CFC12735CC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>
            <a:extLst>
              <a:ext uri="{FF2B5EF4-FFF2-40B4-BE49-F238E27FC236}">
                <a16:creationId xmlns:a16="http://schemas.microsoft.com/office/drawing/2014/main" id="{81CB2B8C-810F-C961-4194-BDF602D6269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How To Control Fan using Arduino UNO - Makerguides.com">
            <a:extLst>
              <a:ext uri="{FF2B5EF4-FFF2-40B4-BE49-F238E27FC236}">
                <a16:creationId xmlns:a16="http://schemas.microsoft.com/office/drawing/2014/main" id="{9BBB7FD0-EF86-E6F9-C95F-3B9C4031C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60476" y="1616407"/>
            <a:ext cx="2807773" cy="181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019FE6-0105-77E5-6BE3-D64118CF7B8E}"/>
              </a:ext>
            </a:extLst>
          </p:cNvPr>
          <p:cNvSpPr txBox="1"/>
          <p:nvPr/>
        </p:nvSpPr>
        <p:spPr>
          <a:xfrm>
            <a:off x="3917246" y="1262737"/>
            <a:ext cx="476391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bg2"/>
                </a:solidFill>
                <a:latin typeface="Times New Roman" panose="02020603050405020304" pitchFamily="18" charset="0"/>
                <a:ea typeface="Barlow Semi Condensed"/>
                <a:cs typeface="Times New Roman" panose="02020603050405020304" pitchFamily="18" charset="0"/>
                <a:sym typeface="Barlow Semi Condensed"/>
              </a:rPr>
              <a:t>A DC fan control system based on high temperatures and humidity is designed and simulated in this project. 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bg2"/>
              </a:solidFill>
              <a:latin typeface="Times New Roman" panose="02020603050405020304" pitchFamily="18" charset="0"/>
              <a:ea typeface="Barlow Semi Condensed"/>
              <a:cs typeface="Times New Roman" panose="02020603050405020304" pitchFamily="18" charset="0"/>
              <a:sym typeface="Barlow Semi Condensed"/>
            </a:endParaRP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bg2"/>
                </a:solidFill>
                <a:latin typeface="Times New Roman" panose="02020603050405020304" pitchFamily="18" charset="0"/>
                <a:ea typeface="Barlow Semi Condensed"/>
                <a:cs typeface="Times New Roman" panose="02020603050405020304" pitchFamily="18" charset="0"/>
                <a:sym typeface="Barlow Semi Condensed"/>
              </a:rPr>
              <a:t>An Arduino with a DHT11 temperature and humidity sensor which will monitor the temp and humidity continuously.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bg2"/>
              </a:solidFill>
              <a:latin typeface="Times New Roman" panose="02020603050405020304" pitchFamily="18" charset="0"/>
              <a:ea typeface="Barlow Semi Condensed"/>
              <a:cs typeface="Times New Roman" panose="02020603050405020304" pitchFamily="18" charset="0"/>
              <a:sym typeface="Barlow Semi Condensed"/>
            </a:endParaRP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bg2"/>
                </a:solidFill>
                <a:latin typeface="Times New Roman" panose="02020603050405020304" pitchFamily="18" charset="0"/>
                <a:ea typeface="Barlow Semi Condensed"/>
                <a:cs typeface="Times New Roman" panose="02020603050405020304" pitchFamily="18" charset="0"/>
                <a:sym typeface="Barlow Semi Condensed"/>
              </a:rPr>
              <a:t>The DHT11 Sensor will be used to superintend the fan. By turning on the fan, the room’s sensor parameters will be controlled.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bg2"/>
              </a:solidFill>
              <a:latin typeface="Times New Roman" panose="02020603050405020304" pitchFamily="18" charset="0"/>
              <a:ea typeface="Barlow Semi Condensed"/>
              <a:cs typeface="Times New Roman" panose="02020603050405020304" pitchFamily="18" charset="0"/>
              <a:sym typeface="Barlow Semi Condensed"/>
            </a:endParaRP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bg2"/>
                </a:solidFill>
                <a:latin typeface="Times New Roman" panose="02020603050405020304" pitchFamily="18" charset="0"/>
                <a:ea typeface="Barlow Semi Condensed"/>
                <a:cs typeface="Times New Roman" panose="02020603050405020304" pitchFamily="18" charset="0"/>
                <a:sym typeface="Barlow Semi Condensed"/>
              </a:rPr>
              <a:t>Buzzer will turn on along the change of temp &amp;humidity. The sensor data will be continuously displayed on the serial monitor of the Arduino IDE.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6082C8A-CBA3-3438-CF25-A09280AC6BC7}"/>
              </a:ext>
            </a:extLst>
          </p:cNvPr>
          <p:cNvSpPr/>
          <p:nvPr/>
        </p:nvSpPr>
        <p:spPr>
          <a:xfrm>
            <a:off x="3612446" y="2043573"/>
            <a:ext cx="304800" cy="21660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6C772D4-1459-28B5-B8ED-295533E7FFE8}"/>
              </a:ext>
            </a:extLst>
          </p:cNvPr>
          <p:cNvSpPr/>
          <p:nvPr/>
        </p:nvSpPr>
        <p:spPr>
          <a:xfrm>
            <a:off x="3570486" y="3074040"/>
            <a:ext cx="304800" cy="21660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80F4834-CB4D-38BD-4403-11D44AE9AEB7}"/>
              </a:ext>
            </a:extLst>
          </p:cNvPr>
          <p:cNvSpPr/>
          <p:nvPr/>
        </p:nvSpPr>
        <p:spPr>
          <a:xfrm>
            <a:off x="3572936" y="3996204"/>
            <a:ext cx="344310" cy="21660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5"/>
          <p:cNvSpPr txBox="1">
            <a:spLocks noGrp="1"/>
          </p:cNvSpPr>
          <p:nvPr>
            <p:ph type="title" idx="2"/>
          </p:nvPr>
        </p:nvSpPr>
        <p:spPr>
          <a:xfrm>
            <a:off x="319823" y="849557"/>
            <a:ext cx="12753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590" name="Google Shape;590;p35"/>
          <p:cNvSpPr txBox="1">
            <a:spLocks noGrp="1"/>
          </p:cNvSpPr>
          <p:nvPr>
            <p:ph type="title" idx="3"/>
          </p:nvPr>
        </p:nvSpPr>
        <p:spPr>
          <a:xfrm>
            <a:off x="813785" y="7031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AIM &amp; MOTIVATION</a:t>
            </a:r>
            <a:br>
              <a:rPr lang="en-US" sz="2800" b="1" dirty="0">
                <a:solidFill>
                  <a:schemeClr val="tx1"/>
                </a:solidFill>
              </a:rPr>
            </a:b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591" name="Google Shape;591;p35"/>
          <p:cNvCxnSpPr/>
          <p:nvPr/>
        </p:nvCxnSpPr>
        <p:spPr>
          <a:xfrm>
            <a:off x="-264300" y="266831"/>
            <a:ext cx="9408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3" name="Google Shape;593;p35"/>
          <p:cNvSpPr txBox="1">
            <a:spLocks noGrp="1"/>
          </p:cNvSpPr>
          <p:nvPr>
            <p:ph type="title" idx="5"/>
          </p:nvPr>
        </p:nvSpPr>
        <p:spPr>
          <a:xfrm>
            <a:off x="6119007" y="1810698"/>
            <a:ext cx="12753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sp>
        <p:nvSpPr>
          <p:cNvPr id="596" name="Google Shape;596;p35"/>
          <p:cNvSpPr txBox="1">
            <a:spLocks noGrp="1"/>
          </p:cNvSpPr>
          <p:nvPr>
            <p:ph type="title" idx="8"/>
          </p:nvPr>
        </p:nvSpPr>
        <p:spPr>
          <a:xfrm>
            <a:off x="1891229" y="2759795"/>
            <a:ext cx="12753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AB71F5-003C-0FEB-0E26-EA25D5E5B362}"/>
              </a:ext>
            </a:extLst>
          </p:cNvPr>
          <p:cNvSpPr txBox="1"/>
          <p:nvPr/>
        </p:nvSpPr>
        <p:spPr>
          <a:xfrm>
            <a:off x="323123" y="1148145"/>
            <a:ext cx="484398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Traditional fans are commonly operated </a:t>
            </a:r>
          </a:p>
          <a:p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through manual systems. </a:t>
            </a:r>
          </a:p>
          <a:p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systems utilize rotary switches </a:t>
            </a:r>
          </a:p>
          <a:p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internal </a:t>
            </a:r>
          </a:p>
          <a:p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potentiometers for speed control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BCD4AC-EAF4-F946-E304-93A5FDFF5405}"/>
              </a:ext>
            </a:extLst>
          </p:cNvPr>
          <p:cNvSpPr txBox="1"/>
          <p:nvPr/>
        </p:nvSpPr>
        <p:spPr>
          <a:xfrm>
            <a:off x="4734634" y="2336221"/>
            <a:ext cx="531934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Automated fan control system, </a:t>
            </a:r>
          </a:p>
          <a:p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eliminating the need for continuous </a:t>
            </a:r>
          </a:p>
          <a:p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manual intervention and providing a more seamless </a:t>
            </a:r>
          </a:p>
          <a:p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user-friendly experience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446F61-CB40-97C0-4337-759DA330E21E}"/>
              </a:ext>
            </a:extLst>
          </p:cNvPr>
          <p:cNvSpPr txBox="1"/>
          <p:nvPr/>
        </p:nvSpPr>
        <p:spPr>
          <a:xfrm>
            <a:off x="805963" y="3151829"/>
            <a:ext cx="385982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Barlow Semi Condensed" panose="00000506000000000000" pitchFamily="2" charset="0"/>
              </a:rPr>
              <a:t>With the ever-changing temperature and weather conditions, </a:t>
            </a:r>
          </a:p>
          <a:p>
            <a:r>
              <a:rPr lang="en-US" sz="1600" dirty="0">
                <a:solidFill>
                  <a:schemeClr val="bg2"/>
                </a:solidFill>
                <a:latin typeface="Barlow Semi Condensed" panose="00000506000000000000" pitchFamily="2" charset="0"/>
              </a:rPr>
              <a:t>users often find themselves manually adjusting the fan</a:t>
            </a:r>
          </a:p>
          <a:p>
            <a:r>
              <a:rPr lang="en-US" sz="1600" dirty="0">
                <a:solidFill>
                  <a:schemeClr val="bg2"/>
                </a:solidFill>
                <a:latin typeface="Barlow Semi Condensed" panose="00000506000000000000" pitchFamily="2" charset="0"/>
              </a:rPr>
              <a:t> speed at regular intervals. Our project brought ease to this.</a:t>
            </a:r>
            <a:endParaRPr lang="en-US" sz="16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6"/>
          <p:cNvSpPr txBox="1">
            <a:spLocks noGrp="1"/>
          </p:cNvSpPr>
          <p:nvPr>
            <p:ph type="title"/>
          </p:nvPr>
        </p:nvSpPr>
        <p:spPr>
          <a:xfrm>
            <a:off x="720000" y="792350"/>
            <a:ext cx="4963200" cy="7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Required Instruments</a:t>
            </a:r>
            <a:endParaRPr sz="32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6" name="Google Shape;606;p36"/>
          <p:cNvSpPr txBox="1">
            <a:spLocks noGrp="1"/>
          </p:cNvSpPr>
          <p:nvPr>
            <p:ph type="subTitle" idx="1"/>
          </p:nvPr>
        </p:nvSpPr>
        <p:spPr>
          <a:xfrm>
            <a:off x="720000" y="1785075"/>
            <a:ext cx="4507800" cy="26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Uno Microcontroller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DHT11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L298N Motor Driver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sz="1800">
                <a:latin typeface="Times New Roman" panose="02020603050405020304" pitchFamily="18" charset="0"/>
                <a:cs typeface="Times New Roman" panose="02020603050405020304" pitchFamily="18" charset="0"/>
              </a:rPr>
              <a:t>DC Fan</a:t>
            </a:r>
            <a:endParaRPr lang="en-AE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9V Battery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Buzzer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Jumper Cables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Breadboard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07" name="Google Shape;607;p36"/>
          <p:cNvGrpSpPr/>
          <p:nvPr/>
        </p:nvGrpSpPr>
        <p:grpSpPr>
          <a:xfrm>
            <a:off x="6314400" y="1617150"/>
            <a:ext cx="1763700" cy="1909200"/>
            <a:chOff x="6144450" y="1617150"/>
            <a:chExt cx="1763700" cy="1909200"/>
          </a:xfrm>
        </p:grpSpPr>
        <p:sp>
          <p:nvSpPr>
            <p:cNvPr id="608" name="Google Shape;608;p36"/>
            <p:cNvSpPr/>
            <p:nvPr/>
          </p:nvSpPr>
          <p:spPr>
            <a:xfrm>
              <a:off x="6144450" y="1617150"/>
              <a:ext cx="1763700" cy="19092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6"/>
            <p:cNvSpPr/>
            <p:nvPr/>
          </p:nvSpPr>
          <p:spPr>
            <a:xfrm>
              <a:off x="6832212" y="2037552"/>
              <a:ext cx="626412" cy="1068394"/>
            </a:xfrm>
            <a:custGeom>
              <a:avLst/>
              <a:gdLst/>
              <a:ahLst/>
              <a:cxnLst/>
              <a:rect l="l" t="t" r="r" b="b"/>
              <a:pathLst>
                <a:path w="13098" h="22342" extrusionOk="0">
                  <a:moveTo>
                    <a:pt x="13098" y="0"/>
                  </a:moveTo>
                  <a:lnTo>
                    <a:pt x="7704" y="577"/>
                  </a:lnTo>
                  <a:lnTo>
                    <a:pt x="768" y="10400"/>
                  </a:lnTo>
                  <a:lnTo>
                    <a:pt x="5203" y="11168"/>
                  </a:lnTo>
                  <a:lnTo>
                    <a:pt x="0" y="22341"/>
                  </a:lnTo>
                  <a:lnTo>
                    <a:pt x="11752" y="7317"/>
                  </a:lnTo>
                  <a:lnTo>
                    <a:pt x="7514" y="6739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6"/>
            <p:cNvSpPr/>
            <p:nvPr/>
          </p:nvSpPr>
          <p:spPr>
            <a:xfrm>
              <a:off x="7280322" y="2670054"/>
              <a:ext cx="255542" cy="435892"/>
            </a:xfrm>
            <a:custGeom>
              <a:avLst/>
              <a:gdLst/>
              <a:ahLst/>
              <a:cxnLst/>
              <a:rect l="l" t="t" r="r" b="b"/>
              <a:pathLst>
                <a:path w="13098" h="22342" extrusionOk="0">
                  <a:moveTo>
                    <a:pt x="13098" y="0"/>
                  </a:moveTo>
                  <a:lnTo>
                    <a:pt x="7704" y="577"/>
                  </a:lnTo>
                  <a:lnTo>
                    <a:pt x="768" y="10400"/>
                  </a:lnTo>
                  <a:lnTo>
                    <a:pt x="5203" y="11168"/>
                  </a:lnTo>
                  <a:lnTo>
                    <a:pt x="0" y="22341"/>
                  </a:lnTo>
                  <a:lnTo>
                    <a:pt x="11752" y="7317"/>
                  </a:lnTo>
                  <a:lnTo>
                    <a:pt x="7514" y="6739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6"/>
            <p:cNvSpPr/>
            <p:nvPr/>
          </p:nvSpPr>
          <p:spPr>
            <a:xfrm>
              <a:off x="6516847" y="2670054"/>
              <a:ext cx="255542" cy="435892"/>
            </a:xfrm>
            <a:custGeom>
              <a:avLst/>
              <a:gdLst/>
              <a:ahLst/>
              <a:cxnLst/>
              <a:rect l="l" t="t" r="r" b="b"/>
              <a:pathLst>
                <a:path w="13098" h="22342" extrusionOk="0">
                  <a:moveTo>
                    <a:pt x="13098" y="0"/>
                  </a:moveTo>
                  <a:lnTo>
                    <a:pt x="7704" y="577"/>
                  </a:lnTo>
                  <a:lnTo>
                    <a:pt x="768" y="10400"/>
                  </a:lnTo>
                  <a:lnTo>
                    <a:pt x="5203" y="11168"/>
                  </a:lnTo>
                  <a:lnTo>
                    <a:pt x="0" y="22341"/>
                  </a:lnTo>
                  <a:lnTo>
                    <a:pt x="11752" y="7317"/>
                  </a:lnTo>
                  <a:lnTo>
                    <a:pt x="7514" y="6739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7"/>
          <p:cNvSpPr txBox="1">
            <a:spLocks noGrp="1"/>
          </p:cNvSpPr>
          <p:nvPr>
            <p:ph type="title"/>
          </p:nvPr>
        </p:nvSpPr>
        <p:spPr>
          <a:xfrm>
            <a:off x="5528436" y="1529022"/>
            <a:ext cx="3492600" cy="13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Circuit Diagram</a:t>
            </a:r>
            <a:endParaRPr dirty="0"/>
          </a:p>
        </p:txBody>
      </p:sp>
      <p:grpSp>
        <p:nvGrpSpPr>
          <p:cNvPr id="619" name="Google Shape;619;p37"/>
          <p:cNvGrpSpPr/>
          <p:nvPr/>
        </p:nvGrpSpPr>
        <p:grpSpPr>
          <a:xfrm rot="-5400000">
            <a:off x="2491383" y="4469494"/>
            <a:ext cx="674028" cy="673984"/>
            <a:chOff x="4748707" y="2755189"/>
            <a:chExt cx="674028" cy="673984"/>
          </a:xfrm>
        </p:grpSpPr>
        <p:sp>
          <p:nvSpPr>
            <p:cNvPr id="620" name="Google Shape;620;p37"/>
            <p:cNvSpPr/>
            <p:nvPr/>
          </p:nvSpPr>
          <p:spPr>
            <a:xfrm>
              <a:off x="4880963" y="2887438"/>
              <a:ext cx="409500" cy="4095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1" name="Google Shape;621;p37"/>
            <p:cNvGrpSpPr/>
            <p:nvPr/>
          </p:nvGrpSpPr>
          <p:grpSpPr>
            <a:xfrm rot="-2699781" flipH="1">
              <a:off x="4843559" y="2857748"/>
              <a:ext cx="484323" cy="468865"/>
              <a:chOff x="6021400" y="1654100"/>
              <a:chExt cx="435350" cy="421375"/>
            </a:xfrm>
          </p:grpSpPr>
          <p:sp>
            <p:nvSpPr>
              <p:cNvPr id="622" name="Google Shape;622;p37"/>
              <p:cNvSpPr/>
              <p:nvPr/>
            </p:nvSpPr>
            <p:spPr>
              <a:xfrm>
                <a:off x="6021400" y="1731075"/>
                <a:ext cx="355825" cy="344400"/>
              </a:xfrm>
              <a:custGeom>
                <a:avLst/>
                <a:gdLst/>
                <a:ahLst/>
                <a:cxnLst/>
                <a:rect l="l" t="t" r="r" b="b"/>
                <a:pathLst>
                  <a:path w="14233" h="13776" extrusionOk="0">
                    <a:moveTo>
                      <a:pt x="5024" y="0"/>
                    </a:moveTo>
                    <a:cubicBezTo>
                      <a:pt x="4837" y="135"/>
                      <a:pt x="4656" y="283"/>
                      <a:pt x="4489" y="458"/>
                    </a:cubicBezTo>
                    <a:lnTo>
                      <a:pt x="1829" y="3110"/>
                    </a:lnTo>
                    <a:cubicBezTo>
                      <a:pt x="0" y="4940"/>
                      <a:pt x="0" y="7915"/>
                      <a:pt x="1829" y="9750"/>
                    </a:cubicBezTo>
                    <a:lnTo>
                      <a:pt x="4489" y="12404"/>
                    </a:lnTo>
                    <a:cubicBezTo>
                      <a:pt x="5402" y="13318"/>
                      <a:pt x="6600" y="13775"/>
                      <a:pt x="7806" y="13775"/>
                    </a:cubicBezTo>
                    <a:cubicBezTo>
                      <a:pt x="9004" y="13775"/>
                      <a:pt x="10208" y="13318"/>
                      <a:pt x="11121" y="12404"/>
                    </a:cubicBezTo>
                    <a:lnTo>
                      <a:pt x="13782" y="9750"/>
                    </a:lnTo>
                    <a:cubicBezTo>
                      <a:pt x="13950" y="9577"/>
                      <a:pt x="14097" y="9396"/>
                      <a:pt x="14233" y="9209"/>
                    </a:cubicBezTo>
                    <a:lnTo>
                      <a:pt x="50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3" name="Google Shape;623;p37"/>
              <p:cNvSpPr/>
              <p:nvPr/>
            </p:nvSpPr>
            <p:spPr>
              <a:xfrm>
                <a:off x="6196400" y="1654100"/>
                <a:ext cx="127050" cy="124475"/>
              </a:xfrm>
              <a:custGeom>
                <a:avLst/>
                <a:gdLst/>
                <a:ahLst/>
                <a:cxnLst/>
                <a:rect l="l" t="t" r="r" b="b"/>
                <a:pathLst>
                  <a:path w="5082" h="4979" extrusionOk="0">
                    <a:moveTo>
                      <a:pt x="3903" y="0"/>
                    </a:moveTo>
                    <a:cubicBezTo>
                      <a:pt x="3627" y="0"/>
                      <a:pt x="3349" y="110"/>
                      <a:pt x="3143" y="315"/>
                    </a:cubicBezTo>
                    <a:lnTo>
                      <a:pt x="1" y="3459"/>
                    </a:lnTo>
                    <a:lnTo>
                      <a:pt x="1520" y="4979"/>
                    </a:lnTo>
                    <a:lnTo>
                      <a:pt x="4662" y="1836"/>
                    </a:lnTo>
                    <a:cubicBezTo>
                      <a:pt x="5081" y="1417"/>
                      <a:pt x="5081" y="734"/>
                      <a:pt x="4662" y="315"/>
                    </a:cubicBezTo>
                    <a:cubicBezTo>
                      <a:pt x="4451" y="110"/>
                      <a:pt x="4174" y="0"/>
                      <a:pt x="3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37"/>
              <p:cNvSpPr/>
              <p:nvPr/>
            </p:nvSpPr>
            <p:spPr>
              <a:xfrm>
                <a:off x="6329725" y="1787550"/>
                <a:ext cx="127025" cy="124350"/>
              </a:xfrm>
              <a:custGeom>
                <a:avLst/>
                <a:gdLst/>
                <a:ahLst/>
                <a:cxnLst/>
                <a:rect l="l" t="t" r="r" b="b"/>
                <a:pathLst>
                  <a:path w="5081" h="4974" extrusionOk="0">
                    <a:moveTo>
                      <a:pt x="3903" y="1"/>
                    </a:moveTo>
                    <a:cubicBezTo>
                      <a:pt x="3626" y="1"/>
                      <a:pt x="3356" y="104"/>
                      <a:pt x="3143" y="316"/>
                    </a:cubicBezTo>
                    <a:lnTo>
                      <a:pt x="0" y="3454"/>
                    </a:lnTo>
                    <a:lnTo>
                      <a:pt x="1520" y="4973"/>
                    </a:lnTo>
                    <a:lnTo>
                      <a:pt x="4662" y="1831"/>
                    </a:lnTo>
                    <a:cubicBezTo>
                      <a:pt x="5081" y="1412"/>
                      <a:pt x="5081" y="735"/>
                      <a:pt x="4662" y="316"/>
                    </a:cubicBezTo>
                    <a:cubicBezTo>
                      <a:pt x="4450" y="104"/>
                      <a:pt x="4180" y="1"/>
                      <a:pt x="39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625" name="Google Shape;625;p37"/>
          <p:cNvCxnSpPr>
            <a:cxnSpLocks/>
            <a:endCxn id="620" idx="6"/>
          </p:cNvCxnSpPr>
          <p:nvPr/>
        </p:nvCxnSpPr>
        <p:spPr>
          <a:xfrm>
            <a:off x="2828401" y="4201105"/>
            <a:ext cx="0" cy="40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83FF288-A7F4-4340-A732-6149913B4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79" y="541895"/>
            <a:ext cx="4912368" cy="375889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8"/>
          <p:cNvSpPr txBox="1">
            <a:spLocks noGrp="1"/>
          </p:cNvSpPr>
          <p:nvPr>
            <p:ph type="title"/>
          </p:nvPr>
        </p:nvSpPr>
        <p:spPr>
          <a:xfrm>
            <a:off x="3847994" y="-307921"/>
            <a:ext cx="51141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82F24C-87F7-D3B2-6341-7B3BC7418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040" y="1036538"/>
            <a:ext cx="6321777" cy="399830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3085328-F2B3-274E-7FB3-C5E3F504A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1411" y="677941"/>
            <a:ext cx="5114100" cy="438900"/>
          </a:xfrm>
        </p:spPr>
        <p:txBody>
          <a:bodyPr/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CODES FOR ARDUINO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" y="1188720"/>
            <a:ext cx="7350760" cy="379984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16280" y="1188720"/>
            <a:ext cx="4617720" cy="985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16280" y="2306320"/>
            <a:ext cx="5217160" cy="447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Process 21"/>
          <p:cNvSpPr/>
          <p:nvPr/>
        </p:nvSpPr>
        <p:spPr>
          <a:xfrm>
            <a:off x="716280" y="2875280"/>
            <a:ext cx="7117080" cy="701040"/>
          </a:xfrm>
          <a:prstGeom prst="flowChartProcess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Process 22"/>
          <p:cNvSpPr/>
          <p:nvPr/>
        </p:nvSpPr>
        <p:spPr>
          <a:xfrm>
            <a:off x="716280" y="3718560"/>
            <a:ext cx="3103880" cy="1137920"/>
          </a:xfrm>
          <a:prstGeom prst="flowChartProcess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37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40" y="772160"/>
            <a:ext cx="7223760" cy="4094480"/>
          </a:xfrm>
          <a:prstGeom prst="rect">
            <a:avLst/>
          </a:prstGeom>
        </p:spPr>
      </p:pic>
      <p:sp>
        <p:nvSpPr>
          <p:cNvPr id="5" name="Flowchart: Process 4"/>
          <p:cNvSpPr/>
          <p:nvPr/>
        </p:nvSpPr>
        <p:spPr>
          <a:xfrm>
            <a:off x="802640" y="1645920"/>
            <a:ext cx="3860800" cy="108712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Process 5"/>
          <p:cNvSpPr/>
          <p:nvPr/>
        </p:nvSpPr>
        <p:spPr>
          <a:xfrm>
            <a:off x="802640" y="2895600"/>
            <a:ext cx="6776720" cy="1971040"/>
          </a:xfrm>
          <a:prstGeom prst="flowChartProcess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06815"/>
      </p:ext>
    </p:extLst>
  </p:cSld>
  <p:clrMapOvr>
    <a:masterClrMapping/>
  </p:clrMapOvr>
</p:sld>
</file>

<file path=ppt/theme/theme1.xml><?xml version="1.0" encoding="utf-8"?>
<a:theme xmlns:a="http://schemas.openxmlformats.org/drawingml/2006/main" name="Energy Saving Electric Vehicle Pitch Deck by Slidesgo">
  <a:themeElements>
    <a:clrScheme name="Simple Light">
      <a:dk1>
        <a:srgbClr val="191919"/>
      </a:dk1>
      <a:lt1>
        <a:srgbClr val="FFFFFF"/>
      </a:lt1>
      <a:dk2>
        <a:srgbClr val="EFEFEF"/>
      </a:dk2>
      <a:lt2>
        <a:srgbClr val="7B7B7B"/>
      </a:lt2>
      <a:accent1>
        <a:srgbClr val="7BD159"/>
      </a:accent1>
      <a:accent2>
        <a:srgbClr val="63AC47"/>
      </a:accent2>
      <a:accent3>
        <a:srgbClr val="4F8B37"/>
      </a:accent3>
      <a:accent4>
        <a:srgbClr val="F8E67C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316</Words>
  <Application>Microsoft Office PowerPoint</Application>
  <PresentationFormat>On-screen Show (16:9)</PresentationFormat>
  <Paragraphs>60</Paragraphs>
  <Slides>15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Times New Roman</vt:lpstr>
      <vt:lpstr>Jura</vt:lpstr>
      <vt:lpstr>MuseoModerno Black</vt:lpstr>
      <vt:lpstr>Barlow Semi Condensed</vt:lpstr>
      <vt:lpstr>Righteous</vt:lpstr>
      <vt:lpstr>Energy Saving Electric Vehicle Pitch Deck by Slidesgo</vt:lpstr>
      <vt:lpstr>Temperature and Humidity controlled fan</vt:lpstr>
      <vt:lpstr>Group-01</vt:lpstr>
      <vt:lpstr>Introduction</vt:lpstr>
      <vt:lpstr>01.</vt:lpstr>
      <vt:lpstr>Required Instruments</vt:lpstr>
      <vt:lpstr>Circuit Diagram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Advantages</vt:lpstr>
      <vt:lpstr>Application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Temperature and Humidity controlled fan</dc:title>
  <cp:lastModifiedBy>tazwar siddique</cp:lastModifiedBy>
  <cp:revision>13</cp:revision>
  <dcterms:modified xsi:type="dcterms:W3CDTF">2023-12-10T11:18:36Z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2023-12-05T16:38:48Z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305d69e8-2d1a-4bb9-a18e-96217fb368b2</vt:lpwstr>
  </property>
  <property fmtid="{D5CDD505-2E9C-101B-9397-08002B2CF9AE}" pid="7" name="MSIP_Label_defa4170-0d19-0005-0004-bc88714345d2_ActionId">
    <vt:lpwstr>d4e8d4c1-def8-4075-86f0-ae8be303f2e6</vt:lpwstr>
  </property>
  <property fmtid="{D5CDD505-2E9C-101B-9397-08002B2CF9AE}" pid="8" name="MSIP_Label_defa4170-0d19-0005-0004-bc88714345d2_ContentBits">
    <vt:lpwstr>0</vt:lpwstr>
  </property>
</Properties>
</file>